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88523" autoAdjust="0"/>
  </p:normalViewPr>
  <p:slideViewPr>
    <p:cSldViewPr snapToGrid="0" showGuides="1">
      <p:cViewPr varScale="1">
        <p:scale>
          <a:sx n="96" d="100"/>
          <a:sy n="96" d="100"/>
        </p:scale>
        <p:origin x="552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8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382C0-1D05-4229-918E-CDD7B7E48B4A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6AEEE-E778-402E-8B8F-9A98AED26EB8}" type="datetimeFigureOut">
              <a:rPr lang="en-GB" smtClean="0"/>
              <a:t>21/05/2019</a:t>
            </a:fld>
            <a:endParaRPr lang="en-GB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/>
            </a:lvl1pPr>
          </a:lstStyle>
          <a:p>
            <a:fld id="{1386E511-D742-4EFE-90B5-C9FC42762E0F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/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endParaRPr lang="en-GB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 rø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A1DD95-6318-4476-914C-5E51F11ADF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0592" y="2754000"/>
            <a:ext cx="4030817" cy="1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38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6000" y="1566408"/>
            <a:ext cx="11039998" cy="2965836"/>
          </a:xfrm>
        </p:spPr>
        <p:txBody>
          <a:bodyPr anchor="t"/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014A2E-6B51-4028-9730-C2136C7E18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C36C40C-D0B0-4B17-9946-2742169B17E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DD27377-41DB-4CF6-B266-55119E2351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40F9DCB-4F7C-4500-B812-E052921E16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3626" y="5886000"/>
            <a:ext cx="1182372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42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76000" y="2334000"/>
            <a:ext cx="11039999" cy="3177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/>
              <a:t>Indsæt footer tekst fra Indsæt - Sidehoved &amp; SIdefod</a:t>
            </a:r>
            <a:endParaRPr lang="da-DK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154529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1039999" cy="987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76000" y="2320117"/>
            <a:ext cx="5400000" cy="31801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15999" y="2320117"/>
            <a:ext cx="5400000" cy="31801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1242000" y="6102000"/>
            <a:ext cx="5112000" cy="180000"/>
          </a:xfrm>
        </p:spPr>
        <p:txBody>
          <a:bodyPr/>
          <a:lstStyle/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33517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1039999" cy="987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76000" y="2320117"/>
            <a:ext cx="5400000" cy="3178800"/>
          </a:xfrm>
          <a:solidFill>
            <a:schemeClr val="bg2"/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accent3"/>
                </a:solidFill>
              </a:defRPr>
            </a:lvl1pPr>
            <a:lvl2pPr>
              <a:defRPr sz="1400">
                <a:solidFill>
                  <a:schemeClr val="accent3"/>
                </a:solidFill>
              </a:defRPr>
            </a:lvl2pPr>
            <a:lvl3pPr>
              <a:defRPr sz="1400">
                <a:solidFill>
                  <a:schemeClr val="accent3"/>
                </a:solidFill>
              </a:defRPr>
            </a:lvl3pPr>
            <a:lvl4pPr>
              <a:defRPr sz="1400">
                <a:solidFill>
                  <a:schemeClr val="accent3"/>
                </a:solidFill>
              </a:defRPr>
            </a:lvl4pPr>
            <a:lvl5pPr>
              <a:defRPr sz="1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1242000" y="6102000"/>
            <a:ext cx="5112000" cy="180000"/>
          </a:xfrm>
        </p:spPr>
        <p:txBody>
          <a:bodyPr/>
          <a:lstStyle/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014B85A-CC4E-4B61-AF3A-5F96786F1DE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15999" y="2320046"/>
            <a:ext cx="5399999" cy="3178800"/>
          </a:xfrm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ikonet for at indsætte billede</a:t>
            </a:r>
          </a:p>
        </p:txBody>
      </p:sp>
    </p:spTree>
    <p:extLst>
      <p:ext uri="{BB962C8B-B14F-4D97-AF65-F5344CB8AC3E}">
        <p14:creationId xmlns:p14="http://schemas.microsoft.com/office/powerpoint/2010/main" val="1133974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indhold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6001" y="576000"/>
            <a:ext cx="5420762" cy="987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76000" y="2320118"/>
            <a:ext cx="2587759" cy="31788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09003" y="2320118"/>
            <a:ext cx="2587759" cy="31788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1242000" y="6102000"/>
            <a:ext cx="5112000" cy="180000"/>
          </a:xfrm>
        </p:spPr>
        <p:txBody>
          <a:bodyPr/>
          <a:lstStyle>
            <a:lvl1pPr>
              <a:tabLst>
                <a:tab pos="2062163" algn="l"/>
              </a:tabLst>
              <a:defRPr/>
            </a:lvl1pPr>
          </a:lstStyle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A5BC90B-30F2-4338-91E6-C8A757DEDF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09414" y="0"/>
            <a:ext cx="5982585" cy="6857999"/>
          </a:xfrm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ikonet for at indsætte billede</a:t>
            </a:r>
          </a:p>
        </p:txBody>
      </p: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34F23539-52A3-46C9-8251-EBD8620AE31D}"/>
              </a:ext>
            </a:extLst>
          </p:cNvPr>
          <p:cNvSpPr>
            <a:spLocks noGrp="1" noChangeAspect="1"/>
          </p:cNvSpPr>
          <p:nvPr>
            <p:ph type="body" sz="quarter" idx="17"/>
          </p:nvPr>
        </p:nvSpPr>
        <p:spPr>
          <a:xfrm>
            <a:off x="10432611" y="5881734"/>
            <a:ext cx="1180372" cy="40328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3138010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farvet indhold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5FDC76B-28F9-47B2-9688-67E07A7F3C1A}"/>
              </a:ext>
            </a:extLst>
          </p:cNvPr>
          <p:cNvSpPr/>
          <p:nvPr userDrawn="1"/>
        </p:nvSpPr>
        <p:spPr>
          <a:xfrm>
            <a:off x="576001" y="2320117"/>
            <a:ext cx="2587758" cy="31787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1039999" cy="987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76000" y="2320117"/>
            <a:ext cx="2587759" cy="3178799"/>
          </a:xfrm>
          <a:solidFill>
            <a:srgbClr val="FFFFFF">
              <a:alpha val="0"/>
            </a:srgb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accent1"/>
                </a:solidFill>
              </a:defRPr>
            </a:lvl2pPr>
            <a:lvl3pPr>
              <a:defRPr sz="1400">
                <a:solidFill>
                  <a:schemeClr val="accent1"/>
                </a:solidFill>
              </a:defRPr>
            </a:lvl3pPr>
            <a:lvl4pPr>
              <a:defRPr sz="1400">
                <a:solidFill>
                  <a:schemeClr val="accent1"/>
                </a:solidFill>
              </a:defRPr>
            </a:lvl4pPr>
            <a:lvl5pPr>
              <a:defRPr sz="1400"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 marL="0" indent="0">
              <a:lnSpc>
                <a:spcPct val="150000"/>
              </a:lnSpc>
              <a:spcBef>
                <a:spcPts val="3600"/>
              </a:spcBef>
              <a:buFont typeface="Arial" panose="020B0604020202020204" pitchFamily="34" charset="0"/>
              <a:buChar char="​"/>
              <a:defRPr sz="14400" b="1">
                <a:solidFill>
                  <a:schemeClr val="accent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1242000" y="6102000"/>
            <a:ext cx="5112000" cy="180000"/>
          </a:xfrm>
        </p:spPr>
        <p:txBody>
          <a:bodyPr/>
          <a:lstStyle>
            <a:lvl1pPr>
              <a:tabLst>
                <a:tab pos="2062163" algn="l"/>
              </a:tabLst>
              <a:defRPr/>
            </a:lvl1pPr>
          </a:lstStyle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A5BC90B-30F2-4338-91E6-C8A757DEDF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09414" y="2320117"/>
            <a:ext cx="5403569" cy="3205883"/>
          </a:xfrm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ikonet for at indsætte billede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250BDCC-9EA1-4E23-A3BB-92FC62EE1FF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409003" y="2320117"/>
            <a:ext cx="2587759" cy="3178799"/>
          </a:xfrm>
          <a:solidFill>
            <a:schemeClr val="accent1"/>
          </a:solidFill>
          <a:ln>
            <a:noFill/>
          </a:ln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 marL="0" indent="0">
              <a:lnSpc>
                <a:spcPct val="150000"/>
              </a:lnSpc>
              <a:spcBef>
                <a:spcPts val="3600"/>
              </a:spcBef>
              <a:buFont typeface="Arial" panose="020B0604020202020204" pitchFamily="34" charset="0"/>
              <a:buChar char="​"/>
              <a:defRPr sz="144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975613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1039999" cy="987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76000" y="2320118"/>
            <a:ext cx="2587759" cy="31788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398370" y="2320118"/>
            <a:ext cx="2587759" cy="31788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1242000" y="6102000"/>
            <a:ext cx="5112000" cy="180000"/>
          </a:xfrm>
        </p:spPr>
        <p:txBody>
          <a:bodyPr/>
          <a:lstStyle/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1705A05D-5F88-468C-920F-15A32C0B411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20740" y="2320118"/>
            <a:ext cx="5395259" cy="3178800"/>
          </a:xfrm>
        </p:spPr>
        <p:txBody>
          <a:bodyPr/>
          <a:lstStyle>
            <a:lvl1pPr>
              <a:defRPr sz="220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accent1"/>
                </a:solidFill>
              </a:defRPr>
            </a:lvl2pPr>
            <a:lvl3pPr>
              <a:defRPr sz="1400">
                <a:solidFill>
                  <a:schemeClr val="accent1"/>
                </a:solidFill>
              </a:defRPr>
            </a:lvl3pPr>
            <a:lvl4pPr>
              <a:defRPr sz="1400">
                <a:solidFill>
                  <a:schemeClr val="accent1"/>
                </a:solidFill>
              </a:defRPr>
            </a:lvl4pPr>
            <a:lvl5pPr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6462674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1039999" cy="987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76000" y="2320118"/>
            <a:ext cx="5400000" cy="317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15999" y="2320118"/>
            <a:ext cx="2587759" cy="31788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1242000" y="6102000"/>
            <a:ext cx="5112000" cy="180000"/>
          </a:xfrm>
        </p:spPr>
        <p:txBody>
          <a:bodyPr/>
          <a:lstStyle/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1705A05D-5F88-468C-920F-15A32C0B411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028240" y="2320118"/>
            <a:ext cx="2587759" cy="31788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1446822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1039999" cy="987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76000" y="2320118"/>
            <a:ext cx="2587759" cy="31788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09003" y="2320118"/>
            <a:ext cx="2587759" cy="31788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1242000" y="6102000"/>
            <a:ext cx="5112000" cy="180000"/>
          </a:xfrm>
        </p:spPr>
        <p:txBody>
          <a:bodyPr/>
          <a:lstStyle/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1705A05D-5F88-468C-920F-15A32C0B411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21244" y="2320118"/>
            <a:ext cx="2587759" cy="31788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FFD030DC-5142-40B6-B6F4-C7F569CFC690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9028240" y="2320118"/>
            <a:ext cx="2587759" cy="31788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957805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dhold 0g fire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1039999" cy="987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76000" y="4090736"/>
            <a:ext cx="2587759" cy="1407696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09003" y="4090736"/>
            <a:ext cx="2587759" cy="1407696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1242000" y="6102000"/>
            <a:ext cx="5112000" cy="180000"/>
          </a:xfrm>
        </p:spPr>
        <p:txBody>
          <a:bodyPr/>
          <a:lstStyle/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1705A05D-5F88-468C-920F-15A32C0B411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21244" y="4090736"/>
            <a:ext cx="2587759" cy="1407696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FFD030DC-5142-40B6-B6F4-C7F569CFC690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9028240" y="4090736"/>
            <a:ext cx="2587759" cy="1407696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D6CF868-1738-4222-8FDE-3B6E47604F5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76000" y="2309813"/>
            <a:ext cx="2587759" cy="1512000"/>
          </a:xfrm>
        </p:spPr>
        <p:txBody>
          <a:bodyPr tIns="72000"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ikonet for at tilføje billede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587ACD6A-6564-4383-959A-6CF5609F63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409002" y="2309813"/>
            <a:ext cx="2587759" cy="1512000"/>
          </a:xfrm>
        </p:spPr>
        <p:txBody>
          <a:bodyPr tIns="72000"/>
          <a:lstStyle>
            <a:lvl1pPr marL="0" marR="0" indent="0" algn="ctr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Klik på ikonet for at tilføje billede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B6FD7AB-0C00-452F-9885-F54E6BF0236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21243" y="2309813"/>
            <a:ext cx="2587759" cy="1512000"/>
          </a:xfrm>
        </p:spPr>
        <p:txBody>
          <a:bodyPr tIns="72000"/>
          <a:lstStyle>
            <a:lvl1pPr marL="0" marR="0" indent="0" algn="ctr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Klik på ikonet for at tilføje billede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A496A92A-EBB5-4A78-86A8-F51C3C6CD34B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028240" y="2309813"/>
            <a:ext cx="2587759" cy="1512000"/>
          </a:xfrm>
        </p:spPr>
        <p:txBody>
          <a:bodyPr tIns="72000"/>
          <a:lstStyle>
            <a:lvl1pPr marL="0" marR="0" indent="0" algn="ctr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Klik på ikonet for at tilføje billede</a:t>
            </a:r>
          </a:p>
        </p:txBody>
      </p:sp>
    </p:spTree>
    <p:extLst>
      <p:ext uri="{BB962C8B-B14F-4D97-AF65-F5344CB8AC3E}">
        <p14:creationId xmlns:p14="http://schemas.microsoft.com/office/powerpoint/2010/main" val="192526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 hv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A1DD95-6318-4476-914C-5E51F11ADF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0592" y="2754000"/>
            <a:ext cx="4030816" cy="1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8032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tn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6001" y="1347536"/>
            <a:ext cx="5415726" cy="1961147"/>
          </a:xfrm>
        </p:spPr>
        <p:txBody>
          <a:bodyPr/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1132CC-5101-4C9D-8E00-B1B9CDD48F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8392" y="5534569"/>
            <a:ext cx="2130641" cy="713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2574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guide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 userDrawn="1"/>
        </p:nvSpPr>
        <p:spPr>
          <a:xfrm>
            <a:off x="539753" y="550226"/>
            <a:ext cx="11084212" cy="764106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a-DK" sz="32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- Slet før anvendelse</a:t>
            </a:r>
          </a:p>
        </p:txBody>
      </p:sp>
      <p:sp>
        <p:nvSpPr>
          <p:cNvPr id="29" name="Text Box 2"/>
          <p:cNvSpPr txBox="1">
            <a:spLocks noChangeArrowheads="1"/>
          </p:cNvSpPr>
          <p:nvPr userDrawn="1"/>
        </p:nvSpPr>
        <p:spPr bwMode="auto">
          <a:xfrm>
            <a:off x="609022" y="1815926"/>
            <a:ext cx="2280360" cy="441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900" b="1" noProof="1"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sz="90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tekst typografier</a:t>
            </a:r>
            <a:endParaRPr lang="da-DK" sz="9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et næste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listeniveau bruges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sz="900" b="1" noProof="1">
                <a:latin typeface="Arial" panose="020B0604020202020204" pitchFamily="34" charset="0"/>
                <a:cs typeface="Arial" panose="020B0604020202020204" pitchFamily="34" charset="0"/>
              </a:rPr>
              <a:t>TIP: Brug</a:t>
            </a:r>
            <a:r>
              <a:rPr lang="da-DK" sz="90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bullet knappen</a:t>
            </a:r>
            <a:endParaRPr lang="da-DK" sz="9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Fjern bullet for almindelig tekst.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bullet knappen for at sætte korrekt bullet på igen.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nyt slide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menupunktet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indsætte et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Ændre slide layouts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pilen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ved siden af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få vist en dropdown menu af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mulige slides layout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dit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nuværende layout til et alternativt</a:t>
            </a:r>
          </a:p>
        </p:txBody>
      </p:sp>
      <p:sp>
        <p:nvSpPr>
          <p:cNvPr id="21" name="Text Box 3"/>
          <p:cNvSpPr txBox="1">
            <a:spLocks noChangeArrowheads="1"/>
          </p:cNvSpPr>
          <p:nvPr userDrawn="1"/>
        </p:nvSpPr>
        <p:spPr bwMode="auto">
          <a:xfrm>
            <a:off x="3999719" y="1815926"/>
            <a:ext cx="2196000" cy="377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ikonet og 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TIP: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sletter billedet og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</a:t>
            </a:r>
          </a:p>
          <a:p>
            <a:pPr fontAlgn="auto">
              <a:spcBef>
                <a:spcPts val="120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nulstille placering, størrelse og formatering af pladsholdere til layoutets oprindelige design</a:t>
            </a:r>
            <a:endParaRPr 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 userDrawn="1"/>
        </p:nvSpPr>
        <p:spPr bwMode="auto">
          <a:xfrm>
            <a:off x="7634287" y="1815926"/>
            <a:ext cx="2358243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det sidste i din præsentation, så det slår igennem på alle slides</a:t>
            </a: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Sidefod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(indtast evt. tekst i sidefod)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TIP: Alt + F9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hjælpelinjer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1 Forøg formindsk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69819" y="2927502"/>
            <a:ext cx="549328" cy="285228"/>
          </a:xfrm>
          <a:prstGeom prst="rect">
            <a:avLst/>
          </a:prstGeom>
        </p:spPr>
      </p:pic>
      <p:pic>
        <p:nvPicPr>
          <p:cNvPr id="20" name="2 Ny slide"/>
          <p:cNvPicPr>
            <a:picLocks noChangeAspect="1"/>
          </p:cNvPicPr>
          <p:nvPr userDrawn="1"/>
        </p:nvPicPr>
        <p:blipFill rotWithShape="1">
          <a:blip r:embed="rId3"/>
          <a:srcRect l="2931" r="60888"/>
          <a:stretch/>
        </p:blipFill>
        <p:spPr>
          <a:xfrm>
            <a:off x="2783738" y="4516181"/>
            <a:ext cx="363713" cy="647461"/>
          </a:xfrm>
          <a:prstGeom prst="rect">
            <a:avLst/>
          </a:prstGeom>
        </p:spPr>
      </p:pic>
      <p:pic>
        <p:nvPicPr>
          <p:cNvPr id="16" name="3 Layout"/>
          <p:cNvPicPr>
            <a:picLocks noChangeAspect="1"/>
          </p:cNvPicPr>
          <p:nvPr userDrawn="1"/>
        </p:nvPicPr>
        <p:blipFill rotWithShape="1">
          <a:blip r:embed="rId3"/>
          <a:srcRect l="36944" r="2272" b="69429"/>
          <a:stretch/>
        </p:blipFill>
        <p:spPr>
          <a:xfrm>
            <a:off x="2799203" y="5490083"/>
            <a:ext cx="593368" cy="192211"/>
          </a:xfrm>
          <a:prstGeom prst="rect">
            <a:avLst/>
          </a:prstGeom>
        </p:spPr>
      </p:pic>
      <p:pic>
        <p:nvPicPr>
          <p:cNvPr id="24" name="4 Nulstil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102346" y="5102569"/>
            <a:ext cx="547241" cy="197798"/>
          </a:xfrm>
          <a:prstGeom prst="rect">
            <a:avLst/>
          </a:prstGeom>
        </p:spPr>
      </p:pic>
      <p:pic>
        <p:nvPicPr>
          <p:cNvPr id="5" name="5 Indsæt billede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102346" y="2075087"/>
            <a:ext cx="262151" cy="256054"/>
          </a:xfrm>
          <a:prstGeom prst="rect">
            <a:avLst/>
          </a:prstGeom>
        </p:spPr>
      </p:pic>
      <p:pic>
        <p:nvPicPr>
          <p:cNvPr id="23" name="6 Beskær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102346" y="2748409"/>
            <a:ext cx="337400" cy="321707"/>
          </a:xfrm>
          <a:prstGeom prst="rect">
            <a:avLst/>
          </a:prstGeom>
        </p:spPr>
      </p:pic>
      <p:pic>
        <p:nvPicPr>
          <p:cNvPr id="2" name="7 Skalér billede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102346" y="3242399"/>
            <a:ext cx="359695" cy="3353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C8C8420-1956-4D8D-85A2-8D596BA13AB4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859172" y="3714324"/>
            <a:ext cx="257143" cy="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346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. lys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36C704C6-B943-400C-8199-F85D67AFEAA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ikonet for at indsætte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6000" y="1419726"/>
            <a:ext cx="11039999" cy="1338112"/>
          </a:xfrm>
        </p:spPr>
        <p:txBody>
          <a:bodyPr anchor="t"/>
          <a:lstStyle>
            <a:lvl1pPr algn="l">
              <a:defRPr sz="52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F5739F7-AAE5-4A89-ACEE-E006A543D5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5999" y="3113283"/>
            <a:ext cx="5397417" cy="289604"/>
          </a:xfrm>
        </p:spPr>
        <p:txBody>
          <a:bodyPr/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a-DK" dirty="0"/>
              <a:t>Indsæt navn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17C00B3-393B-4BC3-B76A-0551389250C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998" y="3339074"/>
            <a:ext cx="5397417" cy="289604"/>
          </a:xfrm>
        </p:spPr>
        <p:txBody>
          <a:bodyPr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a-DK" dirty="0"/>
              <a:t>Indsæt sted og dato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4573EAD-BCBB-4E31-85F1-E36E12B0FA1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473312" y="5515174"/>
            <a:ext cx="2142687" cy="757737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3422425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. mørk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36C704C6-B943-400C-8199-F85D67AFEAA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 tIns="72000"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på ikonet for at indsætte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6000" y="1419726"/>
            <a:ext cx="11039999" cy="1338112"/>
          </a:xfrm>
        </p:spPr>
        <p:txBody>
          <a:bodyPr anchor="t"/>
          <a:lstStyle>
            <a:lvl1pPr algn="l">
              <a:defRPr sz="52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F5739F7-AAE5-4A89-ACEE-E006A543D5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5999" y="3113283"/>
            <a:ext cx="5397417" cy="289604"/>
          </a:xfrm>
        </p:spPr>
        <p:txBody>
          <a:bodyPr/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Indsæt navn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17C00B3-393B-4BC3-B76A-0551389250C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998" y="3339074"/>
            <a:ext cx="5397417" cy="289604"/>
          </a:xfrm>
        </p:spPr>
        <p:txBody>
          <a:bodyPr/>
          <a:lstStyle>
            <a:lvl1pPr marL="0" indent="0"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Indsæt sted og dato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4573EAD-BCBB-4E31-85F1-E36E12B0FA1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473312" y="5515174"/>
            <a:ext cx="2142687" cy="757737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5864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.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90582" y="2561571"/>
            <a:ext cx="5397418" cy="1509066"/>
          </a:xfrm>
        </p:spPr>
        <p:txBody>
          <a:bodyPr anchor="t"/>
          <a:lstStyle>
            <a:lvl1pPr algn="l">
              <a:defRPr sz="4200"/>
            </a:lvl1pPr>
          </a:lstStyle>
          <a:p>
            <a:r>
              <a:rPr lang="da-DK" dirty="0"/>
              <a:t>Klik for at indsætte titel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F5739F7-AAE5-4A89-ACEE-E006A543D5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5999" y="4296428"/>
            <a:ext cx="5397417" cy="289604"/>
          </a:xfrm>
        </p:spPr>
        <p:txBody>
          <a:bodyPr/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a-DK" dirty="0"/>
              <a:t>Indsæt navn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17C00B3-393B-4BC3-B76A-0551389250C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998" y="4522219"/>
            <a:ext cx="5397417" cy="289604"/>
          </a:xfrm>
        </p:spPr>
        <p:txBody>
          <a:bodyPr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a-DK" dirty="0"/>
              <a:t>Indsæt sted og dato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36C704C6-B943-400C-8199-F85D67AFEAA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04000" y="576000"/>
            <a:ext cx="5412000" cy="5706000"/>
          </a:xfrm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ikonet for at indsætte billede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ABA091A-09EC-4139-A523-BBCDDB2CC3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82" y="576000"/>
            <a:ext cx="1182373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98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400">
                <a:solidFill>
                  <a:schemeClr val="accent3"/>
                </a:solidFill>
              </a:defRPr>
            </a:lvl1pPr>
          </a:lstStyle>
          <a:p>
            <a:r>
              <a:rPr lang="da-DK" noProof="0" dirty="0"/>
              <a:t>Klik for at indsætte agenda titel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2345166"/>
            <a:ext cx="11039999" cy="3162749"/>
          </a:xfrm>
        </p:spPr>
        <p:txBody>
          <a:bodyPr/>
          <a:lstStyle>
            <a:lvl1pPr marL="468000" indent="-468000">
              <a:buFont typeface="+mj-lt"/>
              <a:buAutoNum type="arabicPeriod"/>
              <a:defRPr sz="2000" b="1">
                <a:solidFill>
                  <a:schemeClr val="accent3"/>
                </a:solidFill>
              </a:defRPr>
            </a:lvl1pPr>
            <a:lvl2pPr marL="468000" indent="0">
              <a:spcBef>
                <a:spcPts val="1200"/>
              </a:spcBef>
              <a:buFont typeface="Arial" panose="020B0604020202020204" pitchFamily="34" charset="0"/>
              <a:buChar char="​"/>
              <a:defRPr sz="2000" b="1">
                <a:solidFill>
                  <a:schemeClr val="accent3"/>
                </a:solidFill>
              </a:defRPr>
            </a:lvl2pPr>
            <a:lvl3pPr marL="468000" indent="0">
              <a:spcBef>
                <a:spcPts val="1200"/>
              </a:spcBef>
              <a:buFont typeface="Arial" panose="020B0604020202020204" pitchFamily="34" charset="0"/>
              <a:buChar char="​"/>
              <a:defRPr sz="2000" b="1">
                <a:solidFill>
                  <a:schemeClr val="accent1"/>
                </a:solidFill>
              </a:defRPr>
            </a:lvl3pPr>
            <a:lvl4pPr marL="457200" indent="-457200">
              <a:spcBef>
                <a:spcPts val="1200"/>
              </a:spcBef>
              <a:buFont typeface="+mj-lt"/>
              <a:buAutoNum type="arabicPeriod"/>
              <a:defRPr sz="2000" b="1">
                <a:solidFill>
                  <a:schemeClr val="accent3"/>
                </a:solidFill>
              </a:defRPr>
            </a:lvl4pPr>
            <a:lvl5pPr marL="468000" indent="0">
              <a:spcBef>
                <a:spcPts val="1200"/>
              </a:spcBef>
              <a:buFont typeface="Arial" panose="020B0604020202020204" pitchFamily="34" charset="0"/>
              <a:buChar char="​"/>
              <a:defRPr sz="2000" b="1">
                <a:solidFill>
                  <a:schemeClr val="accent3"/>
                </a:solidFill>
              </a:defRPr>
            </a:lvl5pPr>
            <a:lvl6pPr marL="468000" indent="0">
              <a:spcBef>
                <a:spcPts val="1200"/>
              </a:spcBef>
              <a:buFont typeface="Arial" panose="020B0604020202020204" pitchFamily="34" charset="0"/>
              <a:buChar char="​"/>
              <a:defRPr sz="2000" b="1">
                <a:solidFill>
                  <a:schemeClr val="accent1"/>
                </a:solidFill>
              </a:defRPr>
            </a:lvl6pPr>
            <a:lvl7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2000"/>
            </a:lvl7pPr>
            <a:lvl8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2000"/>
            </a:lvl8pPr>
            <a:lvl9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2000"/>
            </a:lvl9pPr>
          </a:lstStyle>
          <a:p>
            <a:pPr lvl="0"/>
            <a:r>
              <a:rPr lang="da-DK" noProof="0" dirty="0"/>
              <a:t>Titel på sektion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</a:t>
            </a:r>
          </a:p>
        </p:txBody>
      </p:sp>
      <p:sp>
        <p:nvSpPr>
          <p:cNvPr id="3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1242000" y="6102000"/>
            <a:ext cx="5112000" cy="180000"/>
          </a:xfrm>
        </p:spPr>
        <p:txBody>
          <a:bodyPr/>
          <a:lstStyle/>
          <a:p>
            <a:r>
              <a:rPr lang="da-DK" noProof="0"/>
              <a:t>Indsæt footer tekst fra Indsæt - Sidehoved &amp; SIdefod</a:t>
            </a:r>
            <a:endParaRPr lang="da-DK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noProof="0" smtClean="0"/>
              <a:pPr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143760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rø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400"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Klik for at indsætte agenda titel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2345166"/>
            <a:ext cx="11039999" cy="3162749"/>
          </a:xfrm>
        </p:spPr>
        <p:txBody>
          <a:bodyPr/>
          <a:lstStyle>
            <a:lvl1pPr marL="468000" indent="-468000">
              <a:buFont typeface="+mj-lt"/>
              <a:buAutoNum type="arabicPeriod"/>
              <a:defRPr sz="2000" b="1">
                <a:solidFill>
                  <a:schemeClr val="bg1"/>
                </a:solidFill>
              </a:defRPr>
            </a:lvl1pPr>
            <a:lvl2pPr marL="468000" indent="0">
              <a:spcBef>
                <a:spcPts val="1200"/>
              </a:spcBef>
              <a:buFont typeface="Arial" panose="020B0604020202020204" pitchFamily="34" charset="0"/>
              <a:buChar char="​"/>
              <a:defRPr sz="2000" b="1">
                <a:solidFill>
                  <a:schemeClr val="bg1"/>
                </a:solidFill>
              </a:defRPr>
            </a:lvl2pPr>
            <a:lvl3pPr marL="468000" indent="0">
              <a:spcBef>
                <a:spcPts val="1200"/>
              </a:spcBef>
              <a:buFont typeface="Arial" panose="020B0604020202020204" pitchFamily="34" charset="0"/>
              <a:buChar char="​"/>
              <a:defRPr sz="2000" b="1">
                <a:solidFill>
                  <a:schemeClr val="accent3"/>
                </a:solidFill>
              </a:defRPr>
            </a:lvl3pPr>
            <a:lvl4pPr marL="457200" indent="-457200">
              <a:spcBef>
                <a:spcPts val="1200"/>
              </a:spcBef>
              <a:buFont typeface="+mj-lt"/>
              <a:buAutoNum type="arabicPeriod"/>
              <a:defRPr sz="2000" b="1">
                <a:solidFill>
                  <a:schemeClr val="bg1"/>
                </a:solidFill>
              </a:defRPr>
            </a:lvl4pPr>
            <a:lvl5pPr marL="468000" indent="0">
              <a:spcBef>
                <a:spcPts val="1200"/>
              </a:spcBef>
              <a:buFont typeface="Arial" panose="020B0604020202020204" pitchFamily="34" charset="0"/>
              <a:buChar char="​"/>
              <a:defRPr sz="2000" b="1">
                <a:solidFill>
                  <a:schemeClr val="bg1"/>
                </a:solidFill>
              </a:defRPr>
            </a:lvl5pPr>
            <a:lvl6pPr marL="468000" indent="0">
              <a:spcBef>
                <a:spcPts val="1200"/>
              </a:spcBef>
              <a:buFont typeface="Arial" panose="020B0604020202020204" pitchFamily="34" charset="0"/>
              <a:buChar char="​"/>
              <a:defRPr sz="2000" b="1">
                <a:solidFill>
                  <a:schemeClr val="accent3"/>
                </a:solidFill>
              </a:defRPr>
            </a:lvl6pPr>
            <a:lvl7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2000"/>
            </a:lvl7pPr>
            <a:lvl8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2000"/>
            </a:lvl8pPr>
            <a:lvl9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2000"/>
            </a:lvl9pPr>
          </a:lstStyle>
          <a:p>
            <a:pPr lvl="0"/>
            <a:r>
              <a:rPr lang="da-DK" noProof="0" dirty="0"/>
              <a:t>Titel på sektion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</a:t>
            </a:r>
          </a:p>
        </p:txBody>
      </p:sp>
      <p:sp>
        <p:nvSpPr>
          <p:cNvPr id="3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1242000" y="6102000"/>
            <a:ext cx="5112000" cy="1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9D0F77-D44E-441A-AA67-28614936E2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3626" y="5886000"/>
            <a:ext cx="1182372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275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m. bille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61600"/>
          </a:xfrm>
        </p:spPr>
        <p:txBody>
          <a:bodyPr lIns="0"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ikonet for at indsætte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5999" y="3332747"/>
            <a:ext cx="8231117" cy="2189654"/>
          </a:xfrm>
        </p:spPr>
        <p:txBody>
          <a:bodyPr anchor="t"/>
          <a:lstStyle>
            <a:lvl1pPr algn="l">
              <a:defRPr sz="3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014A2E-6B51-4028-9730-C2136C7E18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C36C40C-D0B0-4B17-9946-2742169B17E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DD27377-41DB-4CF6-B266-55119E2351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C7373D5A-CBD3-4142-BED0-1364D70D1ED1}"/>
              </a:ext>
            </a:extLst>
          </p:cNvPr>
          <p:cNvSpPr>
            <a:spLocks noGrp="1" noChangeAspect="1"/>
          </p:cNvSpPr>
          <p:nvPr>
            <p:ph type="body" sz="quarter" idx="17"/>
          </p:nvPr>
        </p:nvSpPr>
        <p:spPr>
          <a:xfrm>
            <a:off x="10432611" y="5886000"/>
            <a:ext cx="1180372" cy="3960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203727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rø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6000" y="1566408"/>
            <a:ext cx="11039998" cy="2965836"/>
          </a:xfrm>
        </p:spPr>
        <p:txBody>
          <a:bodyPr anchor="t"/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014A2E-6B51-4028-9730-C2136C7E18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C36C40C-D0B0-4B17-9946-2742169B17E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DD27377-41DB-4CF6-B266-55119E2351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40F9DCB-4F7C-4500-B812-E052921E16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3626" y="5886000"/>
            <a:ext cx="1182372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755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tags" Target="../tags/tag4.xml"/><Relationship Id="rId21" Type="http://schemas.openxmlformats.org/officeDocument/2006/relationships/slideLayout" Target="../slideLayouts/slideLayout21.xml"/><Relationship Id="rId42" Type="http://schemas.openxmlformats.org/officeDocument/2006/relationships/tags" Target="../tags/tag20.xml"/><Relationship Id="rId47" Type="http://schemas.openxmlformats.org/officeDocument/2006/relationships/tags" Target="../tags/tag25.xml"/><Relationship Id="rId63" Type="http://schemas.openxmlformats.org/officeDocument/2006/relationships/tags" Target="../tags/tag41.xml"/><Relationship Id="rId68" Type="http://schemas.openxmlformats.org/officeDocument/2006/relationships/tags" Target="../tags/tag46.xml"/><Relationship Id="rId84" Type="http://schemas.openxmlformats.org/officeDocument/2006/relationships/tags" Target="../tags/tag62.xml"/><Relationship Id="rId89" Type="http://schemas.openxmlformats.org/officeDocument/2006/relationships/tags" Target="../tags/tag67.xml"/><Relationship Id="rId16" Type="http://schemas.openxmlformats.org/officeDocument/2006/relationships/slideLayout" Target="../slideLayouts/slideLayout16.xml"/><Relationship Id="rId107" Type="http://schemas.openxmlformats.org/officeDocument/2006/relationships/tags" Target="../tags/tag85.xml"/><Relationship Id="rId11" Type="http://schemas.openxmlformats.org/officeDocument/2006/relationships/slideLayout" Target="../slideLayouts/slideLayout11.xml"/><Relationship Id="rId32" Type="http://schemas.openxmlformats.org/officeDocument/2006/relationships/tags" Target="../tags/tag10.xml"/><Relationship Id="rId37" Type="http://schemas.openxmlformats.org/officeDocument/2006/relationships/tags" Target="../tags/tag15.xml"/><Relationship Id="rId53" Type="http://schemas.openxmlformats.org/officeDocument/2006/relationships/tags" Target="../tags/tag31.xml"/><Relationship Id="rId58" Type="http://schemas.openxmlformats.org/officeDocument/2006/relationships/tags" Target="../tags/tag36.xml"/><Relationship Id="rId74" Type="http://schemas.openxmlformats.org/officeDocument/2006/relationships/tags" Target="../tags/tag52.xml"/><Relationship Id="rId79" Type="http://schemas.openxmlformats.org/officeDocument/2006/relationships/tags" Target="../tags/tag57.xml"/><Relationship Id="rId102" Type="http://schemas.openxmlformats.org/officeDocument/2006/relationships/tags" Target="../tags/tag80.xml"/><Relationship Id="rId5" Type="http://schemas.openxmlformats.org/officeDocument/2006/relationships/slideLayout" Target="../slideLayouts/slideLayout5.xml"/><Relationship Id="rId90" Type="http://schemas.openxmlformats.org/officeDocument/2006/relationships/tags" Target="../tags/tag68.xml"/><Relationship Id="rId95" Type="http://schemas.openxmlformats.org/officeDocument/2006/relationships/tags" Target="../tags/tag73.xml"/><Relationship Id="rId22" Type="http://schemas.openxmlformats.org/officeDocument/2006/relationships/theme" Target="../theme/theme1.xml"/><Relationship Id="rId27" Type="http://schemas.openxmlformats.org/officeDocument/2006/relationships/tags" Target="../tags/tag5.xml"/><Relationship Id="rId43" Type="http://schemas.openxmlformats.org/officeDocument/2006/relationships/tags" Target="../tags/tag21.xml"/><Relationship Id="rId48" Type="http://schemas.openxmlformats.org/officeDocument/2006/relationships/tags" Target="../tags/tag26.xml"/><Relationship Id="rId64" Type="http://schemas.openxmlformats.org/officeDocument/2006/relationships/tags" Target="../tags/tag42.xml"/><Relationship Id="rId69" Type="http://schemas.openxmlformats.org/officeDocument/2006/relationships/tags" Target="../tags/tag47.xml"/><Relationship Id="rId80" Type="http://schemas.openxmlformats.org/officeDocument/2006/relationships/tags" Target="../tags/tag58.xml"/><Relationship Id="rId85" Type="http://schemas.openxmlformats.org/officeDocument/2006/relationships/tags" Target="../tags/tag6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33" Type="http://schemas.openxmlformats.org/officeDocument/2006/relationships/tags" Target="../tags/tag11.xml"/><Relationship Id="rId38" Type="http://schemas.openxmlformats.org/officeDocument/2006/relationships/tags" Target="../tags/tag16.xml"/><Relationship Id="rId59" Type="http://schemas.openxmlformats.org/officeDocument/2006/relationships/tags" Target="../tags/tag37.xml"/><Relationship Id="rId103" Type="http://schemas.openxmlformats.org/officeDocument/2006/relationships/tags" Target="../tags/tag81.xml"/><Relationship Id="rId108" Type="http://schemas.openxmlformats.org/officeDocument/2006/relationships/tags" Target="../tags/tag86.xml"/><Relationship Id="rId54" Type="http://schemas.openxmlformats.org/officeDocument/2006/relationships/tags" Target="../tags/tag32.xml"/><Relationship Id="rId70" Type="http://schemas.openxmlformats.org/officeDocument/2006/relationships/tags" Target="../tags/tag48.xml"/><Relationship Id="rId75" Type="http://schemas.openxmlformats.org/officeDocument/2006/relationships/tags" Target="../tags/tag53.xml"/><Relationship Id="rId91" Type="http://schemas.openxmlformats.org/officeDocument/2006/relationships/tags" Target="../tags/tag69.xml"/><Relationship Id="rId96" Type="http://schemas.openxmlformats.org/officeDocument/2006/relationships/tags" Target="../tags/tag7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1.xml"/><Relationship Id="rId28" Type="http://schemas.openxmlformats.org/officeDocument/2006/relationships/tags" Target="../tags/tag6.xml"/><Relationship Id="rId36" Type="http://schemas.openxmlformats.org/officeDocument/2006/relationships/tags" Target="../tags/tag14.xml"/><Relationship Id="rId49" Type="http://schemas.openxmlformats.org/officeDocument/2006/relationships/tags" Target="../tags/tag27.xml"/><Relationship Id="rId57" Type="http://schemas.openxmlformats.org/officeDocument/2006/relationships/tags" Target="../tags/tag35.xml"/><Relationship Id="rId106" Type="http://schemas.openxmlformats.org/officeDocument/2006/relationships/tags" Target="../tags/tag84.xml"/><Relationship Id="rId10" Type="http://schemas.openxmlformats.org/officeDocument/2006/relationships/slideLayout" Target="../slideLayouts/slideLayout10.xml"/><Relationship Id="rId31" Type="http://schemas.openxmlformats.org/officeDocument/2006/relationships/tags" Target="../tags/tag9.xml"/><Relationship Id="rId44" Type="http://schemas.openxmlformats.org/officeDocument/2006/relationships/tags" Target="../tags/tag22.xml"/><Relationship Id="rId52" Type="http://schemas.openxmlformats.org/officeDocument/2006/relationships/tags" Target="../tags/tag30.xml"/><Relationship Id="rId60" Type="http://schemas.openxmlformats.org/officeDocument/2006/relationships/tags" Target="../tags/tag38.xml"/><Relationship Id="rId65" Type="http://schemas.openxmlformats.org/officeDocument/2006/relationships/tags" Target="../tags/tag43.xml"/><Relationship Id="rId73" Type="http://schemas.openxmlformats.org/officeDocument/2006/relationships/tags" Target="../tags/tag51.xml"/><Relationship Id="rId78" Type="http://schemas.openxmlformats.org/officeDocument/2006/relationships/tags" Target="../tags/tag56.xml"/><Relationship Id="rId81" Type="http://schemas.openxmlformats.org/officeDocument/2006/relationships/tags" Target="../tags/tag59.xml"/><Relationship Id="rId86" Type="http://schemas.openxmlformats.org/officeDocument/2006/relationships/tags" Target="../tags/tag64.xml"/><Relationship Id="rId94" Type="http://schemas.openxmlformats.org/officeDocument/2006/relationships/tags" Target="../tags/tag72.xml"/><Relationship Id="rId99" Type="http://schemas.openxmlformats.org/officeDocument/2006/relationships/tags" Target="../tags/tag77.xml"/><Relationship Id="rId101" Type="http://schemas.openxmlformats.org/officeDocument/2006/relationships/tags" Target="../tags/tag7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tags" Target="../tags/tag17.xml"/><Relationship Id="rId109" Type="http://schemas.openxmlformats.org/officeDocument/2006/relationships/image" Target="../media/image1.emf"/><Relationship Id="rId34" Type="http://schemas.openxmlformats.org/officeDocument/2006/relationships/tags" Target="../tags/tag12.xml"/><Relationship Id="rId50" Type="http://schemas.openxmlformats.org/officeDocument/2006/relationships/tags" Target="../tags/tag28.xml"/><Relationship Id="rId55" Type="http://schemas.openxmlformats.org/officeDocument/2006/relationships/tags" Target="../tags/tag33.xml"/><Relationship Id="rId76" Type="http://schemas.openxmlformats.org/officeDocument/2006/relationships/tags" Target="../tags/tag54.xml"/><Relationship Id="rId97" Type="http://schemas.openxmlformats.org/officeDocument/2006/relationships/tags" Target="../tags/tag75.xml"/><Relationship Id="rId104" Type="http://schemas.openxmlformats.org/officeDocument/2006/relationships/tags" Target="../tags/tag82.xml"/><Relationship Id="rId7" Type="http://schemas.openxmlformats.org/officeDocument/2006/relationships/slideLayout" Target="../slideLayouts/slideLayout7.xml"/><Relationship Id="rId71" Type="http://schemas.openxmlformats.org/officeDocument/2006/relationships/tags" Target="../tags/tag49.xml"/><Relationship Id="rId92" Type="http://schemas.openxmlformats.org/officeDocument/2006/relationships/tags" Target="../tags/tag70.xml"/><Relationship Id="rId2" Type="http://schemas.openxmlformats.org/officeDocument/2006/relationships/slideLayout" Target="../slideLayouts/slideLayout2.xml"/><Relationship Id="rId29" Type="http://schemas.openxmlformats.org/officeDocument/2006/relationships/tags" Target="../tags/tag7.xml"/><Relationship Id="rId24" Type="http://schemas.openxmlformats.org/officeDocument/2006/relationships/tags" Target="../tags/tag2.xml"/><Relationship Id="rId40" Type="http://schemas.openxmlformats.org/officeDocument/2006/relationships/tags" Target="../tags/tag18.xml"/><Relationship Id="rId45" Type="http://schemas.openxmlformats.org/officeDocument/2006/relationships/tags" Target="../tags/tag23.xml"/><Relationship Id="rId66" Type="http://schemas.openxmlformats.org/officeDocument/2006/relationships/tags" Target="../tags/tag44.xml"/><Relationship Id="rId87" Type="http://schemas.openxmlformats.org/officeDocument/2006/relationships/tags" Target="../tags/tag65.xml"/><Relationship Id="rId61" Type="http://schemas.openxmlformats.org/officeDocument/2006/relationships/tags" Target="../tags/tag39.xml"/><Relationship Id="rId82" Type="http://schemas.openxmlformats.org/officeDocument/2006/relationships/tags" Target="../tags/tag60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tags" Target="../tags/tag8.xml"/><Relationship Id="rId35" Type="http://schemas.openxmlformats.org/officeDocument/2006/relationships/tags" Target="../tags/tag13.xml"/><Relationship Id="rId56" Type="http://schemas.openxmlformats.org/officeDocument/2006/relationships/tags" Target="../tags/tag34.xml"/><Relationship Id="rId77" Type="http://schemas.openxmlformats.org/officeDocument/2006/relationships/tags" Target="../tags/tag55.xml"/><Relationship Id="rId100" Type="http://schemas.openxmlformats.org/officeDocument/2006/relationships/tags" Target="../tags/tag78.xml"/><Relationship Id="rId105" Type="http://schemas.openxmlformats.org/officeDocument/2006/relationships/tags" Target="../tags/tag83.xml"/><Relationship Id="rId8" Type="http://schemas.openxmlformats.org/officeDocument/2006/relationships/slideLayout" Target="../slideLayouts/slideLayout8.xml"/><Relationship Id="rId51" Type="http://schemas.openxmlformats.org/officeDocument/2006/relationships/tags" Target="../tags/tag29.xml"/><Relationship Id="rId72" Type="http://schemas.openxmlformats.org/officeDocument/2006/relationships/tags" Target="../tags/tag50.xml"/><Relationship Id="rId93" Type="http://schemas.openxmlformats.org/officeDocument/2006/relationships/tags" Target="../tags/tag71.xml"/><Relationship Id="rId98" Type="http://schemas.openxmlformats.org/officeDocument/2006/relationships/tags" Target="../tags/tag76.xml"/><Relationship Id="rId3" Type="http://schemas.openxmlformats.org/officeDocument/2006/relationships/slideLayout" Target="../slideLayouts/slideLayout3.xml"/><Relationship Id="rId25" Type="http://schemas.openxmlformats.org/officeDocument/2006/relationships/tags" Target="../tags/tag3.xml"/><Relationship Id="rId46" Type="http://schemas.openxmlformats.org/officeDocument/2006/relationships/tags" Target="../tags/tag24.xml"/><Relationship Id="rId67" Type="http://schemas.openxmlformats.org/officeDocument/2006/relationships/tags" Target="../tags/tag45.xml"/><Relationship Id="rId20" Type="http://schemas.openxmlformats.org/officeDocument/2006/relationships/slideLayout" Target="../slideLayouts/slideLayout20.xml"/><Relationship Id="rId41" Type="http://schemas.openxmlformats.org/officeDocument/2006/relationships/tags" Target="../tags/tag19.xml"/><Relationship Id="rId62" Type="http://schemas.openxmlformats.org/officeDocument/2006/relationships/tags" Target="../tags/tag40.xml"/><Relationship Id="rId83" Type="http://schemas.openxmlformats.org/officeDocument/2006/relationships/tags" Target="../tags/tag61.xml"/><Relationship Id="rId88" Type="http://schemas.openxmlformats.org/officeDocument/2006/relationships/tags" Target="../tags/tag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000" y="576000"/>
            <a:ext cx="11039999" cy="987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00" y="2334000"/>
            <a:ext cx="11039999" cy="3177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4" name="Date_GeneralDate"/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</p:nvPr>
        </p:nvSpPr>
        <p:spPr>
          <a:xfrm>
            <a:off x="1242000" y="6102000"/>
            <a:ext cx="511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6000" y="6102000"/>
            <a:ext cx="39492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87" name="[WorkArea]" descr="&lt;?xml version=&quot;1.0&quot; encoding=&quot;utf-16&quot;?&gt;&#10;&lt;GridTheme xmlns:xsd=&quot;http://www.w3.org/2001/XMLSchema&quot; xmlns:xsi=&quot;http://www.w3.org/2001/XMLSchema-instance&quot;&gt;&#10;  &lt;GuideLines /&gt;&#10;  &lt;SubGrids&gt;&#10;    &lt;SubGrid&gt;&#10;      &lt;Left&gt;710.078735&lt;/Left&gt;&#10;      &lt;Top&gt;45.354332&lt;/Top&gt;&#10;      &lt;Width&gt;204.566833&lt;/Width&gt;&#10;      &lt;Height&gt;449.291351&lt;/Height&gt;&#10;    &lt;/SubGrid&gt;&#10;    &lt;SubGrid&gt;&#10;      &lt;Left&gt;249.921265&lt;/Left&gt;&#10;      &lt;Top&gt;45.354332&lt;/Top&gt;&#10;      &lt;Width&gt;17.0078735&lt;/Width&gt;&#10;      &lt;Height&gt;60.70866&lt;/Height&gt;&#10;    &lt;/SubGrid&gt;&#10;    &lt;SubGrid&gt;&#10;      &lt;Left&gt;45.354332&lt;/Left&gt;&#10;      &lt;Top&gt;45.354332&lt;/Top&gt;&#10;      &lt;Width&gt;204.566925&lt;/Width&gt;&#10;      &lt;Height&gt;60.70866&lt;/Height&gt;&#10;    &lt;/SubGrid&gt;&#10;    &lt;SubGrid&gt;&#10;      &lt;Left&gt;471.496063&lt;/Left&gt;&#10;      &lt;Top&gt;45.354332&lt;/Top&gt;&#10;      &lt;Width&gt;17.0078735&lt;/Width&gt;&#10;      &lt;Height&gt;449.291351&lt;/Height&gt;&#10;    &lt;/SubGrid&gt;&#10;    &lt;SubGrid&gt;&#10;      &lt;Left&gt;266.929138&lt;/Left&gt;&#10;      &lt;Top&gt;45.354332&lt;/Top&gt;&#10;      &lt;Width&gt;204.566925&lt;/Width&gt;&#10;      &lt;Height&gt;449.291351&lt;/Height&gt;&#10;    &lt;/SubGrid&gt;&#10;    &lt;SubGrid&gt;&#10;      &lt;Left&gt;693.070862&lt;/Left&gt;&#10;      &lt;Top&gt;45.354332&lt;/Top&gt;&#10;      &lt;Width&gt;17.0078735&lt;/Width&gt;&#10;      &lt;Height&gt;449.291351&lt;/Height&gt;&#10;    &lt;/SubGrid&gt;&#10;    &lt;SubGrid&gt;&#10;      &lt;Left&gt;488.503937&lt;/Left&gt;&#10;      &lt;Top&gt;45.354332&lt;/Top&gt;&#10;      &lt;Width&gt;204.566925&lt;/Width&gt;&#10;      &lt;Height&gt;449.291351&lt;/Height&gt;&#10;    &lt;/SubGrid&gt;&#10;    &lt;SubGrid&gt;&#10;      &lt;Left&gt;45.354332&lt;/Left&gt;&#10;      &lt;Top&gt;106.062996&lt;/Top&gt;&#10;      &lt;Width&gt;204.566925&lt;/Width&gt;&#10;      &lt;Height&gt;17.0078735&lt;/Height&gt;&#10;    &lt;/SubGrid&gt;&#10;    &lt;SubGrid&gt;&#10;      &lt;Left&gt;45.354332&lt;/Left&gt;&#10;      &lt;Top&gt;123.070869&lt;/Top&gt;&#10;      &lt;Width&gt;204.566925&lt;/Width&gt;&#10;      &lt;Height&gt;60.70866&lt;/Height&gt;&#10;    &lt;/SubGrid&gt;&#10;    &lt;SubGrid&gt;&#10;      &lt;Left&gt;45.354332&lt;/Left&gt;&#10;      &lt;Top&gt;183.779526&lt;/Top&gt;&#10;      &lt;Width&gt;204.566925&lt;/Width&gt;&#10;      &lt;Height&gt;17.0078735&lt;/Height&gt;&#10;    &lt;/SubGrid&gt;&#10;    &lt;SubGrid&gt;&#10;      &lt;Left&gt;45.354332&lt;/Left&gt;&#10;      &lt;Top&gt;200.7874&lt;/Top&gt;&#10;      &lt;Width&gt;204.566925&lt;/Width&gt;&#10;      &lt;Height&gt;60.70866&lt;/Height&gt;&#10;    &lt;/SubGrid&gt;&#10;    &lt;SubGrid&gt;&#10;      &lt;Left&gt;45.354332&lt;/Left&gt;&#10;      &lt;Top&gt;261.496063&lt;/Top&gt;&#10;      &lt;Width&gt;204.566925&lt;/Width&gt;&#10;      &lt;Height&gt;17.0078735&lt;/Height&gt;&#10;    &lt;/SubGrid&gt;&#10;    &lt;SubGrid&gt;&#10;      &lt;Left&gt;45.354332&lt;/Left&gt;&#10;      &lt;Top&gt;278.503937&lt;/Top&gt;&#10;      &lt;Width&gt;204.566925&lt;/Width&gt;&#10;      &lt;Height&gt;60.70866&lt;/Height&gt;&#10;    &lt;/SubGrid&gt;&#10;    &lt;SubGrid&gt;&#10;      &lt;Left&gt;45.354332&lt;/Left&gt;&#10;      &lt;Top&gt;339.2126&lt;/Top&gt;&#10;      &lt;Width&gt;204.566925&lt;/Width&gt;&#10;      &lt;Height&gt;17.0078735&lt;/Height&gt;&#10;    &lt;/SubGrid&gt;&#10;    &lt;SubGrid&gt;&#10;      &lt;Left&gt;45.354332&lt;/Left&gt;&#10;      &lt;Top&gt;356.220459&lt;/Top&gt;&#10;      &lt;Width&gt;204.566925&lt;/Width&gt;&#10;      &lt;Height&gt;60.70866&lt;/Height&gt;&#10;    &lt;/SubGrid&gt;&#10;    &lt;SubGrid&gt;&#10;      &lt;Left&gt;45.354332&lt;/Left&gt;&#10;      &lt;Top&gt;416.929138&lt;/Top&gt;&#10;      &lt;Width&gt;204.566925&lt;/Width&gt;&#10;      &lt;Height&gt;17.0078735&lt;/Height&gt;&#10;    &lt;/SubGrid&gt;&#10;    &lt;SubGrid&gt;&#10;      &lt;Left&gt;45.354332&lt;/Left&gt;&#10;      &lt;Top&gt;433.937&lt;/Top&gt;&#10;      &lt;Width&gt;204.566925&lt;/Width&gt;&#10;      &lt;Height&gt;60.70866&lt;/Height&gt;&#10;    &lt;/SubGrid&gt;&#10;    &lt;SubGrid&gt;&#10;      &lt;Left&gt;45.354332&lt;/Left&gt;&#10;      &lt;Top&gt;45.354332&lt;/Top&gt;&#10;      &lt;Width&gt;204.566925&lt;/Width&gt;&#10;      &lt;Height&gt;449.291351&lt;/Height&gt;&#10;    &lt;/SubGrid&gt;&#10;    &lt;SubGrid&gt;&#10;      &lt;Left&gt;266.929138&lt;/Left&gt;&#10;      &lt;Top&gt;45.354332&lt;/Top&gt;&#10;      &lt;Width&gt;204.566925&lt;/Width&gt;&#10;      &lt;Height&gt;60.70866&lt;/Height&gt;&#10;    &lt;/SubGrid&gt;&#10;    &lt;SubGrid&gt;&#10;      &lt;Left&gt;266.929138&lt;/Left&gt;&#10;      &lt;Top&gt;123.070869&lt;/Top&gt;&#10;      &lt;Width&gt;204.566925&lt;/Width&gt;&#10;      &lt;Height&gt;60.70866&lt;/Height&gt;&#10;    &lt;/SubGrid&gt;&#10;    &lt;SubGrid&gt;&#10;      &lt;Left&gt;266.929138&lt;/Left&gt;&#10;      &lt;Top&gt;200.7874&lt;/Top&gt;&#10;      &lt;Width&gt;204.566925&lt;/Width&gt;&#10;      &lt;Height&gt;60.70866&lt;/Height&gt;&#10;    &lt;/SubGrid&gt;&#10;    &lt;SubGrid&gt;&#10;      &lt;Left&gt;266.929138&lt;/Left&gt;&#10;      &lt;Top&gt;278.503937&lt;/Top&gt;&#10;      &lt;Width&gt;204.566925&lt;/Width&gt;&#10;      &lt;Height&gt;60.70866&lt;/Height&gt;&#10;    &lt;/SubGrid&gt;&#10;    &lt;SubGrid&gt;&#10;      &lt;Left&gt;266.929138&lt;/Left&gt;&#10;      &lt;Top&gt;356.220459&lt;/Top&gt;&#10;      &lt;Width&gt;204.566925&lt;/Width&gt;&#10;      &lt;Height&gt;60.70866&lt;/Height&gt;&#10;    &lt;/SubGrid&gt;&#10;    &lt;SubGrid&gt;&#10;      &lt;Left&gt;266.929138&lt;/Left&gt;&#10;      &lt;Top&gt;433.937&lt;/Top&gt;&#10;      &lt;Width&gt;204.566925&lt;/Width&gt;&#10;      &lt;Height&gt;60.70866&lt;/Height&gt;&#10;    &lt;/SubGrid&gt;&#10;    &lt;SubGrid&gt;&#10;      &lt;Left&gt;266.929138&lt;/Left&gt;&#10;      &lt;Top&gt;45.354332&lt;/Top&gt;&#10;      &lt;Width&gt;204.566925&lt;/Width&gt;&#10;      &lt;Height&gt;449.291351&lt;/Height&gt;&#10;    &lt;/SubGrid&gt;&#10;    &lt;SubGrid&gt;&#10;      &lt;Left&gt;488.503937&lt;/Left&gt;&#10;      &lt;Top&gt;45.354332&lt;/Top&gt;&#10;      &lt;Width&gt;204.566925&lt;/Width&gt;&#10;      &lt;Height&gt;60.70866&lt;/Height&gt;&#10;    &lt;/SubGrid&gt;&#10;    &lt;SubGrid&gt;&#10;      &lt;Left&gt;488.503937&lt;/Left&gt;&#10;      &lt;Top&gt;123.070869&lt;/Top&gt;&#10;      &lt;Width&gt;204.566925&lt;/Width&gt;&#10;      &lt;Height&gt;60.70866&lt;/Height&gt;&#10;    &lt;/SubGrid&gt;&#10;    &lt;SubGrid&gt;&#10;      &lt;Left&gt;488.503937&lt;/Left&gt;&#10;      &lt;Top&gt;200.7874&lt;/Top&gt;&#10;      &lt;Width&gt;204.566925&lt;/Width&gt;&#10;      &lt;Height&gt;60.70866&lt;/Height&gt;&#10;    &lt;/SubGrid&gt;&#10;    &lt;SubGrid&gt;&#10;      &lt;Left&gt;488.503937&lt;/Left&gt;&#10;      &lt;Top&gt;278.503937&lt;/Top&gt;&#10;      &lt;Width&gt;204.566925&lt;/Width&gt;&#10;      &lt;Height&gt;60.70866&lt;/Height&gt;&#10;    &lt;/SubGrid&gt;&#10;    &lt;SubGrid&gt;&#10;      &lt;Left&gt;488.503937&lt;/Left&gt;&#10;      &lt;Top&gt;356.220459&lt;/Top&gt;&#10;      &lt;Width&gt;204.566925&lt;/Width&gt;&#10;      &lt;Height&gt;60.70866&lt;/Height&gt;&#10;    &lt;/SubGrid&gt;&#10;    &lt;SubGrid&gt;&#10;      &lt;Left&gt;488.503937&lt;/Left&gt;&#10;      &lt;Top&gt;433.937&lt;/Top&gt;&#10;      &lt;Width&gt;204.566925&lt;/Width&gt;&#10;      &lt;Height&gt;60.70866&lt;/Height&gt;&#10;    &lt;/SubGrid&gt;&#10;    &lt;SubGrid&gt;&#10;      &lt;Left&gt;488.503937&lt;/Left&gt;&#10;      &lt;Top&gt;45.354332&lt;/Top&gt;&#10;      &lt;Width&gt;204.566925&lt;/Width&gt;&#10;      &lt;Height&gt;449.291351&lt;/Height&gt;&#10;    &lt;/SubGrid&gt;&#10;    &lt;SubGrid&gt;&#10;      &lt;Left&gt;710.078735&lt;/Left&gt;&#10;      &lt;Top&gt;45.354332&lt;/Top&gt;&#10;      &lt;Width&gt;204.566833&lt;/Width&gt;&#10;      &lt;Height&gt;60.70866&lt;/Height&gt;&#10;    &lt;/SubGrid&gt;&#10;    &lt;SubGrid&gt;&#10;      &lt;Left&gt;710.078735&lt;/Left&gt;&#10;      &lt;Top&gt;123.070869&lt;/Top&gt;&#10;      &lt;Width&gt;204.566833&lt;/Width&gt;&#10;      &lt;Height&gt;60.70866&lt;/Height&gt;&#10;    &lt;/SubGrid&gt;&#10;    &lt;SubGrid&gt;&#10;      &lt;Left&gt;710.078735&lt;/Left&gt;&#10;      &lt;Top&gt;200.7874&lt;/Top&gt;&#10;      &lt;Width&gt;204.566833&lt;/Width&gt;&#10;      &lt;Height&gt;60.70866&lt;/Height&gt;&#10;    &lt;/SubGrid&gt;&#10;    &lt;SubGrid&gt;&#10;      &lt;Left&gt;710.078735&lt;/Left&gt;&#10;      &lt;Top&gt;278.503937&lt;/Top&gt;&#10;      &lt;Width&gt;204.566833&lt;/Width&gt;&#10;      &lt;Height&gt;60.70866&lt;/Height&gt;&#10;    &lt;/SubGrid&gt;&#10;    &lt;SubGrid&gt;&#10;      &lt;Left&gt;710.078735&lt;/Left&gt;&#10;      &lt;Top&gt;356.220459&lt;/Top&gt;&#10;      &lt;Width&gt;204.566833&lt;/Width&gt;&#10;      &lt;Height&gt;60.70866&lt;/Height&gt;&#10;    &lt;/SubGrid&gt;&#10;    &lt;SubGrid&gt;&#10;      &lt;Left&gt;710.078735&lt;/Left&gt;&#10;      &lt;Top&gt;433.937&lt;/Top&gt;&#10;      &lt;Width&gt;204.566833&lt;/Width&gt;&#10;      &lt;Height&gt;60.70866&lt;/Height&gt;&#10;    &lt;/SubGrid&gt;&#10;    &lt;SubGrid&gt;&#10;      &lt;Left&gt;710.078735&lt;/Left&gt;&#10;      &lt;Top&gt;45.354332&lt;/Top&gt;&#10;      &lt;Width&gt;204.566833&lt;/Width&gt;&#10;      &lt;Height&gt;449.291351&lt;/Height&gt;&#10;    &lt;/SubGrid&gt;&#10;    &lt;SubGrid&gt;&#10;      &lt;Left&gt;266.929138&lt;/Left&gt;&#10;      &lt;Top&gt;106.062996&lt;/Top&gt;&#10;      &lt;Width&gt;204.566925&lt;/Width&gt;&#10;      &lt;Height&gt;17.0078735&lt;/Height&gt;&#10;    &lt;/SubGrid&gt;&#10;    &lt;SubGrid&gt;&#10;      &lt;Left&gt;266.929138&lt;/Left&gt;&#10;      &lt;Top&gt;183.779526&lt;/Top&gt;&#10;      &lt;Width&gt;204.566925&lt;/Width&gt;&#10;      &lt;Height&gt;17.0078735&lt;/Height&gt;&#10;    &lt;/SubGrid&gt;&#10;    &lt;SubGrid&gt;&#10;      &lt;Left&gt;266.929138&lt;/Left&gt;&#10;      &lt;Top&gt;261.496063&lt;/Top&gt;&#10;      &lt;Width&gt;204.566925&lt;/Width&gt;&#10;      &lt;Height&gt;17.0078735&lt;/Height&gt;&#10;    &lt;/SubGrid&gt;&#10;    &lt;SubGrid&gt;&#10;      &lt;Left&gt;266.929138&lt;/Left&gt;&#10;      &lt;Top&gt;339.2126&lt;/Top&gt;&#10;      &lt;Width&gt;204.566925&lt;/Width&gt;&#10;      &lt;Height&gt;17.0078735&lt;/Height&gt;&#10;    &lt;/SubGrid&gt;&#10;    &lt;SubGrid&gt;&#10;      &lt;Left&gt;266.929138&lt;/Left&gt;&#10;      &lt;Top&gt;416.929138&lt;/Top&gt;&#10;      &lt;Width&gt;204.566925&lt;/Width&gt;&#10;      &lt;Height&gt;17.0078735&lt;/Height&gt;&#10;    &lt;/SubGrid&gt;&#10;    &lt;SubGrid&gt;&#10;      &lt;Left&gt;488.503937&lt;/Left&gt;&#10;      &lt;Top&gt;106.062996&lt;/Top&gt;&#10;      &lt;Width&gt;204.566925&lt;/Width&gt;&#10;      &lt;Height&gt;17.0078735&lt;/Height&gt;&#10;    &lt;/SubGrid&gt;&#10;    &lt;SubGrid&gt;&#10;      &lt;Left&gt;488.503937&lt;/Left&gt;&#10;      &lt;Top&gt;183.779526&lt;/Top&gt;&#10;      &lt;Width&gt;204.566925&lt;/Width&gt;&#10;      &lt;Height&gt;17.0078735&lt;/Height&gt;&#10;    &lt;/SubGrid&gt;&#10;    &lt;SubGrid&gt;&#10;      &lt;Left&gt;488.503937&lt;/Left&gt;&#10;      &lt;Top&gt;261.496063&lt;/Top&gt;&#10;      &lt;Width&gt;204.566925&lt;/Width&gt;&#10;      &lt;Height&gt;17.0078735&lt;/Height&gt;&#10;    &lt;/SubGrid&gt;&#10;    &lt;SubGrid&gt;&#10;      &lt;Left&gt;488.503937&lt;/Left&gt;&#10;      &lt;Top&gt;339.2126&lt;/Top&gt;&#10;      &lt;Width&gt;204.566925&lt;/Width&gt;&#10;      &lt;Height&gt;17.0078735&lt;/Height&gt;&#10;    &lt;/SubGrid&gt;&#10;    &lt;SubGrid&gt;&#10;      &lt;Left&gt;488.503937&lt;/Left&gt;&#10;      &lt;Top&gt;416.929138&lt;/Top&gt;&#10;      &lt;Width&gt;204.566925&lt;/Width&gt;&#10;      &lt;Height&gt;17.0078735&lt;/Height&gt;&#10;    &lt;/SubGrid&gt;&#10;    &lt;SubGrid&gt;&#10;      &lt;Left&gt;710.078735&lt;/Left&gt;&#10;      &lt;Top&gt;106.062996&lt;/Top&gt;&#10;      &lt;Width&gt;204.566833&lt;/Width&gt;&#10;      &lt;Height&gt;17.0078735&lt;/Height&gt;&#10;    &lt;/SubGrid&gt;&#10;    &lt;SubGrid&gt;&#10;      &lt;Left&gt;710.078735&lt;/Left&gt;&#10;      &lt;Top&gt;183.779526&lt;/Top&gt;&#10;      &lt;Width&gt;204.566833&lt;/Width&gt;&#10;      &lt;Height&gt;17.0078735&lt;/Height&gt;&#10;    &lt;/SubGrid&gt;&#10;    &lt;SubGrid&gt;&#10;      &lt;Left&gt;710.078735&lt;/Left&gt;&#10;      &lt;Top&gt;261.496063&lt;/Top&gt;&#10;      &lt;Width&gt;204.566833&lt;/Width&gt;&#10;      &lt;Height&gt;17.0078735&lt;/Height&gt;&#10;    &lt;/SubGrid&gt;&#10;    &lt;SubGrid&gt;&#10;      &lt;Left&gt;710.078735&lt;/Left&gt;&#10;      &lt;Top&gt;339.2126&lt;/Top&gt;&#10;      &lt;Width&gt;204.566833&lt;/Width&gt;&#10;      &lt;Height&gt;17.0078735&lt;/Height&gt;&#10;    &lt;/SubGrid&gt;&#10;    &lt;SubGrid&gt;&#10;      &lt;Left&gt;710.078735&lt;/Left&gt;&#10;      &lt;Top&gt;416.929138&lt;/Top&gt;&#10;      &lt;Width&gt;204.566833&lt;/Width&gt;&#10;      &lt;Height&gt;17.0078735&lt;/Height&gt;&#10;    &lt;/SubGrid&gt;&#10;    &lt;SubGrid&gt;&#10;      &lt;Left&gt;249.921265&lt;/Left&gt;&#10;      &lt;Top&gt;123.070869&lt;/Top&gt;&#10;      &lt;Width&gt;17.0078735&lt;/Width&gt;&#10;      &lt;Height&gt;60.70866&lt;/Height&gt;&#10;    &lt;/SubGrid&gt;&#10;    &lt;SubGrid&gt;&#10;      &lt;Left&gt;249.921265&lt;/Left&gt;&#10;      &lt;Top&gt;200.7874&lt;/Top&gt;&#10;      &lt;Width&gt;17.0078735&lt;/Width&gt;&#10;      &lt;Height&gt;60.70866&lt;/Height&gt;&#10;    &lt;/SubGrid&gt;&#10;    &lt;SubGrid&gt;&#10;      &lt;Left&gt;249.921265&lt;/Left&gt;&#10;      &lt;Top&gt;278.503937&lt;/Top&gt;&#10;      &lt;Width&gt;17.0078735&lt;/Width&gt;&#10;      &lt;Height&gt;60.70866&lt;/Height&gt;&#10;    &lt;/SubGrid&gt;&#10;    &lt;SubGrid&gt;&#10;      &lt;Left&gt;249.921265&lt;/Left&gt;&#10;      &lt;Top&gt;356.220459&lt;/Top&gt;&#10;      &lt;Width&gt;17.0078735&lt;/Width&gt;&#10;      &lt;Height&gt;60.70866&lt;/Height&gt;&#10;    &lt;/SubGrid&gt;&#10;    &lt;SubGrid&gt;&#10;      &lt;Left&gt;249.921265&lt;/Left&gt;&#10;      &lt;Top&gt;433.937&lt;/Top&gt;&#10;      &lt;Width&gt;17.0078735&lt;/Width&gt;&#10;      &lt;Height&gt;60.70866&lt;/Height&gt;&#10;    &lt;/SubGrid&gt;&#10;    &lt;SubGrid&gt;&#10;      &lt;Left&gt;471.496063&lt;/Left&gt;&#10;      &lt;Top&gt;45.354332&lt;/Top&gt;&#10;      &lt;Width&gt;17.0078735&lt;/Width&gt;&#10;      &lt;Height&gt;60.70866&lt;/Height&gt;&#10;    &lt;/SubGrid&gt;&#10;    &lt;SubGrid&gt;&#10;      &lt;Left&gt;471.496063&lt;/Left&gt;&#10;      &lt;Top&gt;123.070869&lt;/Top&gt;&#10;      &lt;Width&gt;17.0078735&lt;/Width&gt;&#10;      &lt;Height&gt;60.70866&lt;/Height&gt;&#10;    &lt;/SubGrid&gt;&#10;    &lt;SubGrid&gt;&#10;      &lt;Left&gt;471.496063&lt;/Left&gt;&#10;      &lt;Top&gt;200.7874&lt;/Top&gt;&#10;      &lt;Width&gt;17.0078735&lt;/Width&gt;&#10;      &lt;Height&gt;60.70866&lt;/Height&gt;&#10;    &lt;/SubGrid&gt;&#10;    &lt;SubGrid&gt;&#10;      &lt;Left&gt;471.496063&lt;/Left&gt;&#10;      &lt;Top&gt;278.503937&lt;/Top&gt;&#10;      &lt;Width&gt;17.0078735&lt;/Width&gt;&#10;      &lt;Height&gt;60.70866&lt;/Height&gt;&#10;    &lt;/SubGrid&gt;&#10;    &lt;SubGrid&gt;&#10;      &lt;Left&gt;471.496063&lt;/Left&gt;&#10;      &lt;Top&gt;356.220459&lt;/Top&gt;&#10;      &lt;Width&gt;17.0078735&lt;/Width&gt;&#10;      &lt;Height&gt;60.70866&lt;/Height&gt;&#10;    &lt;/SubGrid&gt;&#10;    &lt;SubGrid&gt;&#10;      &lt;Left&gt;471.496063&lt;/Left&gt;&#10;      &lt;Top&gt;433.937&lt;/Top&gt;&#10;      &lt;Width&gt;17.0078735&lt;/Width&gt;&#10;      &lt;Height&gt;60.70866&lt;/Height&gt;&#10;    &lt;/SubGrid&gt;&#10;    &lt;SubGrid&gt;&#10;      &lt;Left&gt;693.070862&lt;/Left&gt;&#10;      &lt;Top&gt;45.354332&lt;/Top&gt;&#10;      &lt;Width&gt;17.0078735&lt;/Width&gt;&#10;      &lt;Height&gt;60.70866&lt;/Height&gt;&#10;    &lt;/SubGrid&gt;&#10;    &lt;SubGrid&gt;&#10;      &lt;Left&gt;693.070862&lt;/Left&gt;&#10;      &lt;Top&gt;123.070869&lt;/Top&gt;&#10;      &lt;Width&gt;17.0078735&lt;/Width&gt;&#10;      &lt;Height&gt;60.70866&lt;/Height&gt;&#10;    &lt;/SubGrid&gt;&#10;    &lt;SubGrid&gt;&#10;      &lt;Left&gt;693.070862&lt;/Left&gt;&#10;      &lt;Top&gt;200.7874&lt;/Top&gt;&#10;      &lt;Width&gt;17.0078735&lt;/Width&gt;&#10;      &lt;Height&gt;60.70866&lt;/Height&gt;&#10;    &lt;/SubGrid&gt;&#10;    &lt;SubGrid&gt;&#10;      &lt;Left&gt;693.070862&lt;/Left&gt;&#10;      &lt;Top&gt;278.503937&lt;/Top&gt;&#10;      &lt;Width&gt;17.0078735&lt;/Width&gt;&#10;      &lt;Height&gt;60.70866&lt;/Height&gt;&#10;    &lt;/SubGrid&gt;&#10;    &lt;SubGrid&gt;&#10;      &lt;Left&gt;693.070862&lt;/Left&gt;&#10;      &lt;Top&gt;356.220459&lt;/Top&gt;&#10;      &lt;Width&gt;17.0078735&lt;/Width&gt;&#10;      &lt;Height&gt;60.70866&lt;/Height&gt;&#10;    &lt;/SubGrid&gt;&#10;    &lt;SubGrid&gt;&#10;      &lt;Left&gt;693.070862&lt;/Left&gt;&#10;      &lt;Top&gt;433.937&lt;/Top&gt;&#10;      &lt;Width&gt;17.0078735&lt;/Width&gt;&#10;      &lt;Height&gt;60.70866&lt;/Height&gt;&#10;    &lt;/SubGrid&gt;&#10;    &lt;SubGrid&gt;&#10;      &lt;Left&gt;249.921265&lt;/Left&gt;&#10;      &lt;Top&gt;106.062996&lt;/Top&gt;&#10;      &lt;Width&gt;17.0078735&lt;/Width&gt;&#10;      &lt;Height&gt;17.0078735&lt;/Height&gt;&#10;    &lt;/SubGrid&gt;&#10;    &lt;SubGrid&gt;&#10;      &lt;Left&gt;249.921265&lt;/Left&gt;&#10;      &lt;Top&gt;183.779526&lt;/Top&gt;&#10;      &lt;Width&gt;17.0078735&lt;/Width&gt;&#10;      &lt;Height&gt;17.0078735&lt;/Height&gt;&#10;    &lt;/SubGrid&gt;&#10;    &lt;SubGrid&gt;&#10;      &lt;Left&gt;249.921265&lt;/Left&gt;&#10;      &lt;Top&gt;261.496063&lt;/Top&gt;&#10;      &lt;Width&gt;17.0078735&lt;/Width&gt;&#10;      &lt;Height&gt;17.0078735&lt;/Height&gt;&#10;    &lt;/SubGrid&gt;&#10;    &lt;SubGrid&gt;&#10;      &lt;Left&gt;249.921265&lt;/Left&gt;&#10;      &lt;Top&gt;339.2126&lt;/Top&gt;&#10;      &lt;Width&gt;17.0078735&lt;/Width&gt;&#10;      &lt;Height&gt;17.0078735&lt;/Height&gt;&#10;    &lt;/SubGrid&gt;&#10;    &lt;SubGrid&gt;&#10;      &lt;Left&gt;249.921265&lt;/Left&gt;&#10;      &lt;Top&gt;416.929138&lt;/Top&gt;&#10;      &lt;Width&gt;17.0078735&lt;/Width&gt;&#10;      &lt;Height&gt;17.0078735&lt;/Height&gt;&#10;    &lt;/SubGrid&gt;&#10;    &lt;SubGrid&gt;&#10;      &lt;Left&gt;471.496063&lt;/Left&gt;&#10;      &lt;Top&gt;106.062996&lt;/Top&gt;&#10;      &lt;Width&gt;17.0078735&lt;/Width&gt;&#10;      &lt;Height&gt;17.0078735&lt;/Height&gt;&#10;    &lt;/SubGrid&gt;&#10;    &lt;SubGrid&gt;&#10;      &lt;Left&gt;471.496063&lt;/Left&gt;&#10;      &lt;Top&gt;183.779526&lt;/Top&gt;&#10;      &lt;Width&gt;17.0078735&lt;/Width&gt;&#10;      &lt;Height&gt;17.0078735&lt;/Height&gt;&#10;    &lt;/SubGrid&gt;&#10;    &lt;SubGrid&gt;&#10;      &lt;Left&gt;471.496063&lt;/Left&gt;&#10;      &lt;Top&gt;261.496063&lt;/Top&gt;&#10;      &lt;Width&gt;17.0078735&lt;/Width&gt;&#10;      &lt;Height&gt;17.0078735&lt;/Height&gt;&#10;    &lt;/SubGrid&gt;&#10;    &lt;SubGrid&gt;&#10;      &lt;Left&gt;471.496063&lt;/Left&gt;&#10;      &lt;Top&gt;339.2126&lt;/Top&gt;&#10;      &lt;Width&gt;17.0078735&lt;/Width&gt;&#10;      &lt;Height&gt;17.0078735&lt;/Height&gt;&#10;    &lt;/SubGrid&gt;&#10;    &lt;SubGrid&gt;&#10;      &lt;Left&gt;471.496063&lt;/Left&gt;&#10;      &lt;Top&gt;416.929138&lt;/Top&gt;&#10;      &lt;Width&gt;17.0078735&lt;/Width&gt;&#10;      &lt;Height&gt;17.0078735&lt;/Height&gt;&#10;    &lt;/SubGrid&gt;&#10;    &lt;SubGrid&gt;&#10;      &lt;Left&gt;693.070862&lt;/Left&gt;&#10;      &lt;Top&gt;106.062996&lt;/Top&gt;&#10;      &lt;Width&gt;17.0078735&lt;/Width&gt;&#10;      &lt;Height&gt;17.0078735&lt;/Height&gt;&#10;    &lt;/SubGrid&gt;&#10;    &lt;SubGrid&gt;&#10;      &lt;Left&gt;693.070862&lt;/Left&gt;&#10;      &lt;Top&gt;183.779526&lt;/Top&gt;&#10;      &lt;Width&gt;17.0078735&lt;/Width&gt;&#10;      &lt;Height&gt;17.0078735&lt;/Height&gt;&#10;    &lt;/SubGrid&gt;&#10;    &lt;SubGrid&gt;&#10;      &lt;Left&gt;693.070862&lt;/Left&gt;&#10;      &lt;Top&gt;261.496063&lt;/Top&gt;&#10;      &lt;Width&gt;17.0078735&lt;/Width&gt;&#10;      &lt;Height&gt;17.0078735&lt;/Height&gt;&#10;    &lt;/SubGrid&gt;&#10;    &lt;SubGrid&gt;&#10;      &lt;Left&gt;693.070862&lt;/Left&gt;&#10;      &lt;Top&gt;339.2126&lt;/Top&gt;&#10;      &lt;Width&gt;17.0078735&lt;/Width&gt;&#10;      &lt;Height&gt;17.0078735&lt;/Height&gt;&#10;    &lt;/SubGrid&gt;&#10;    &lt;SubGrid&gt;&#10;      &lt;Left&gt;693.070862&lt;/Left&gt;&#10;      &lt;Top&gt;416.929138&lt;/Top&gt;&#10;      &lt;Width&gt;17.0078735&lt;/Width&gt;&#10;      &lt;Height&gt;17.0078735&lt;/Height&gt;&#10;    &lt;/SubGrid&gt;&#10;  &lt;/SubGrids&gt;&#10;  &lt;WorkArea&gt;&#10;    &lt;Top&gt;45.354332&lt;/Top&gt;&#10;    &lt;Left&gt;45.354332&lt;/Left&gt;&#10;    &lt;Width&gt;869.29126&lt;/Width&gt;&#10;    &lt;Height&gt;449.291351&lt;/Height&gt;&#10;  &lt;/WorkArea&gt;&#10;  &lt;AspectW&gt;16&lt;/AspectW&gt;&#10;  &lt;AspectH&gt;9&lt;/AspectH&gt;&#10;  &lt;Width&gt;960&lt;/Width&gt;&#10;  &lt;Height&gt;540&lt;/Height&gt;&#10;  &lt;HGap&gt;10&lt;/HGap&gt;&#10;  &lt;VGap&gt;10&lt;/VGap&gt;&#10;  &lt;OfficeVersion&gt;160&lt;/OfficeVersion&gt;&#10;&lt;/GridTheme&gt;" hidden="1">
            <a:extLst>
              <a:ext uri="{FF2B5EF4-FFF2-40B4-BE49-F238E27FC236}">
                <a16:creationId xmlns:a16="http://schemas.microsoft.com/office/drawing/2014/main" id="{BCB1C001-7E65-4F8A-B2CD-3D44AF24904C}"/>
              </a:ext>
            </a:extLst>
          </p:cNvPr>
          <p:cNvSpPr/>
          <p:nvPr userDrawn="1"/>
        </p:nvSpPr>
        <p:spPr>
          <a:xfrm>
            <a:off x="576000" y="576000"/>
            <a:ext cx="11039999" cy="5706000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88" name="Rectangle 187" hidden="1">
            <a:extLst>
              <a:ext uri="{FF2B5EF4-FFF2-40B4-BE49-F238E27FC236}">
                <a16:creationId xmlns:a16="http://schemas.microsoft.com/office/drawing/2014/main" id="{48B629F5-AE7B-4614-9270-82371C2F7932}"/>
              </a:ext>
            </a:extLst>
          </p:cNvPr>
          <p:cNvSpPr/>
          <p:nvPr userDrawn="1">
            <p:custDataLst>
              <p:tags r:id="rId23"/>
            </p:custDataLst>
          </p:nvPr>
        </p:nvSpPr>
        <p:spPr>
          <a:xfrm>
            <a:off x="9018000" y="576000"/>
            <a:ext cx="2597999" cy="570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89" name="Rectangle 188" hidden="1">
            <a:extLst>
              <a:ext uri="{FF2B5EF4-FFF2-40B4-BE49-F238E27FC236}">
                <a16:creationId xmlns:a16="http://schemas.microsoft.com/office/drawing/2014/main" id="{B9398533-2626-4A00-9EB8-79678BA892AF}"/>
              </a:ext>
            </a:extLst>
          </p:cNvPr>
          <p:cNvSpPr/>
          <p:nvPr userDrawn="1">
            <p:custDataLst>
              <p:tags r:id="rId24"/>
            </p:custDataLst>
          </p:nvPr>
        </p:nvSpPr>
        <p:spPr>
          <a:xfrm>
            <a:off x="3174000" y="576000"/>
            <a:ext cx="216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90" name="Rectangle 189" hidden="1">
            <a:extLst>
              <a:ext uri="{FF2B5EF4-FFF2-40B4-BE49-F238E27FC236}">
                <a16:creationId xmlns:a16="http://schemas.microsoft.com/office/drawing/2014/main" id="{308AD340-FD2B-4390-AC81-3B017AF06874}"/>
              </a:ext>
            </a:extLst>
          </p:cNvPr>
          <p:cNvSpPr/>
          <p:nvPr userDrawn="1">
            <p:custDataLst>
              <p:tags r:id="rId25"/>
            </p:custDataLst>
          </p:nvPr>
        </p:nvSpPr>
        <p:spPr>
          <a:xfrm>
            <a:off x="576000" y="576000"/>
            <a:ext cx="2598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91" name="Rectangle 190" hidden="1">
            <a:extLst>
              <a:ext uri="{FF2B5EF4-FFF2-40B4-BE49-F238E27FC236}">
                <a16:creationId xmlns:a16="http://schemas.microsoft.com/office/drawing/2014/main" id="{47AF5E9E-E2F9-4715-81AD-77376460FD77}"/>
              </a:ext>
            </a:extLst>
          </p:cNvPr>
          <p:cNvSpPr/>
          <p:nvPr userDrawn="1">
            <p:custDataLst>
              <p:tags r:id="rId26"/>
            </p:custDataLst>
          </p:nvPr>
        </p:nvSpPr>
        <p:spPr>
          <a:xfrm>
            <a:off x="5988000" y="576000"/>
            <a:ext cx="216000" cy="570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92" name="Rectangle 191" hidden="1">
            <a:extLst>
              <a:ext uri="{FF2B5EF4-FFF2-40B4-BE49-F238E27FC236}">
                <a16:creationId xmlns:a16="http://schemas.microsoft.com/office/drawing/2014/main" id="{747BFE40-AF85-46DD-A1E6-2994FF502757}"/>
              </a:ext>
            </a:extLst>
          </p:cNvPr>
          <p:cNvSpPr/>
          <p:nvPr userDrawn="1">
            <p:custDataLst>
              <p:tags r:id="rId27"/>
            </p:custDataLst>
          </p:nvPr>
        </p:nvSpPr>
        <p:spPr>
          <a:xfrm>
            <a:off x="3390000" y="576000"/>
            <a:ext cx="2598000" cy="570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93" name="Rectangle 192" hidden="1">
            <a:extLst>
              <a:ext uri="{FF2B5EF4-FFF2-40B4-BE49-F238E27FC236}">
                <a16:creationId xmlns:a16="http://schemas.microsoft.com/office/drawing/2014/main" id="{951DDD0D-262B-45FD-896A-024F9FE08A21}"/>
              </a:ext>
            </a:extLst>
          </p:cNvPr>
          <p:cNvSpPr/>
          <p:nvPr userDrawn="1">
            <p:custDataLst>
              <p:tags r:id="rId28"/>
            </p:custDataLst>
          </p:nvPr>
        </p:nvSpPr>
        <p:spPr>
          <a:xfrm>
            <a:off x="8802000" y="576000"/>
            <a:ext cx="216000" cy="570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94" name="Rectangle 193" hidden="1">
            <a:extLst>
              <a:ext uri="{FF2B5EF4-FFF2-40B4-BE49-F238E27FC236}">
                <a16:creationId xmlns:a16="http://schemas.microsoft.com/office/drawing/2014/main" id="{F3343330-6517-4CEB-AA7A-C1A1BB6F6B52}"/>
              </a:ext>
            </a:extLst>
          </p:cNvPr>
          <p:cNvSpPr/>
          <p:nvPr userDrawn="1">
            <p:custDataLst>
              <p:tags r:id="rId29"/>
            </p:custDataLst>
          </p:nvPr>
        </p:nvSpPr>
        <p:spPr>
          <a:xfrm>
            <a:off x="6204000" y="576000"/>
            <a:ext cx="2598000" cy="570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95" name="Rectangle 194" hidden="1">
            <a:extLst>
              <a:ext uri="{FF2B5EF4-FFF2-40B4-BE49-F238E27FC236}">
                <a16:creationId xmlns:a16="http://schemas.microsoft.com/office/drawing/2014/main" id="{93A5BF5D-B35A-4559-9FFC-0BB95D5EB822}"/>
              </a:ext>
            </a:extLst>
          </p:cNvPr>
          <p:cNvSpPr/>
          <p:nvPr userDrawn="1">
            <p:custDataLst>
              <p:tags r:id="rId30"/>
            </p:custDataLst>
          </p:nvPr>
        </p:nvSpPr>
        <p:spPr>
          <a:xfrm>
            <a:off x="576000" y="1347000"/>
            <a:ext cx="2598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96" name="Rectangle 195" hidden="1">
            <a:extLst>
              <a:ext uri="{FF2B5EF4-FFF2-40B4-BE49-F238E27FC236}">
                <a16:creationId xmlns:a16="http://schemas.microsoft.com/office/drawing/2014/main" id="{FB24D922-727B-41B4-AD2D-FE1C9872BBFE}"/>
              </a:ext>
            </a:extLst>
          </p:cNvPr>
          <p:cNvSpPr/>
          <p:nvPr userDrawn="1">
            <p:custDataLst>
              <p:tags r:id="rId31"/>
            </p:custDataLst>
          </p:nvPr>
        </p:nvSpPr>
        <p:spPr>
          <a:xfrm>
            <a:off x="576000" y="1563000"/>
            <a:ext cx="2598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97" name="Rectangle 196" hidden="1">
            <a:extLst>
              <a:ext uri="{FF2B5EF4-FFF2-40B4-BE49-F238E27FC236}">
                <a16:creationId xmlns:a16="http://schemas.microsoft.com/office/drawing/2014/main" id="{4EE4879A-782F-45E8-9519-F7EF6C44B6DE}"/>
              </a:ext>
            </a:extLst>
          </p:cNvPr>
          <p:cNvSpPr/>
          <p:nvPr userDrawn="1">
            <p:custDataLst>
              <p:tags r:id="rId32"/>
            </p:custDataLst>
          </p:nvPr>
        </p:nvSpPr>
        <p:spPr>
          <a:xfrm>
            <a:off x="576000" y="2334000"/>
            <a:ext cx="2598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98" name="Rectangle 197" hidden="1">
            <a:extLst>
              <a:ext uri="{FF2B5EF4-FFF2-40B4-BE49-F238E27FC236}">
                <a16:creationId xmlns:a16="http://schemas.microsoft.com/office/drawing/2014/main" id="{8CF34157-BE17-4386-A5B5-BA7A4D2CBEB3}"/>
              </a:ext>
            </a:extLst>
          </p:cNvPr>
          <p:cNvSpPr/>
          <p:nvPr userDrawn="1">
            <p:custDataLst>
              <p:tags r:id="rId33"/>
            </p:custDataLst>
          </p:nvPr>
        </p:nvSpPr>
        <p:spPr>
          <a:xfrm>
            <a:off x="576000" y="2550000"/>
            <a:ext cx="2598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99" name="Rectangle 198" hidden="1">
            <a:extLst>
              <a:ext uri="{FF2B5EF4-FFF2-40B4-BE49-F238E27FC236}">
                <a16:creationId xmlns:a16="http://schemas.microsoft.com/office/drawing/2014/main" id="{71B3829F-B2F5-4262-A399-3489323AAD99}"/>
              </a:ext>
            </a:extLst>
          </p:cNvPr>
          <p:cNvSpPr/>
          <p:nvPr userDrawn="1">
            <p:custDataLst>
              <p:tags r:id="rId34"/>
            </p:custDataLst>
          </p:nvPr>
        </p:nvSpPr>
        <p:spPr>
          <a:xfrm>
            <a:off x="576000" y="3321000"/>
            <a:ext cx="2598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00" name="Rectangle 199" hidden="1">
            <a:extLst>
              <a:ext uri="{FF2B5EF4-FFF2-40B4-BE49-F238E27FC236}">
                <a16:creationId xmlns:a16="http://schemas.microsoft.com/office/drawing/2014/main" id="{2F6FD06D-DF7F-4ED2-9C69-ADBAC56B718E}"/>
              </a:ext>
            </a:extLst>
          </p:cNvPr>
          <p:cNvSpPr/>
          <p:nvPr userDrawn="1">
            <p:custDataLst>
              <p:tags r:id="rId35"/>
            </p:custDataLst>
          </p:nvPr>
        </p:nvSpPr>
        <p:spPr>
          <a:xfrm>
            <a:off x="576000" y="3537000"/>
            <a:ext cx="2598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01" name="Rectangle 200" hidden="1">
            <a:extLst>
              <a:ext uri="{FF2B5EF4-FFF2-40B4-BE49-F238E27FC236}">
                <a16:creationId xmlns:a16="http://schemas.microsoft.com/office/drawing/2014/main" id="{98A99428-DC3F-4F30-ACC4-488DB4A830C5}"/>
              </a:ext>
            </a:extLst>
          </p:cNvPr>
          <p:cNvSpPr/>
          <p:nvPr userDrawn="1">
            <p:custDataLst>
              <p:tags r:id="rId36"/>
            </p:custDataLst>
          </p:nvPr>
        </p:nvSpPr>
        <p:spPr>
          <a:xfrm>
            <a:off x="576000" y="4308000"/>
            <a:ext cx="2598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02" name="Rectangle 201" hidden="1">
            <a:extLst>
              <a:ext uri="{FF2B5EF4-FFF2-40B4-BE49-F238E27FC236}">
                <a16:creationId xmlns:a16="http://schemas.microsoft.com/office/drawing/2014/main" id="{88E007C7-DE71-4472-9635-F8A4F6650647}"/>
              </a:ext>
            </a:extLst>
          </p:cNvPr>
          <p:cNvSpPr/>
          <p:nvPr userDrawn="1">
            <p:custDataLst>
              <p:tags r:id="rId37"/>
            </p:custDataLst>
          </p:nvPr>
        </p:nvSpPr>
        <p:spPr>
          <a:xfrm>
            <a:off x="576000" y="4524000"/>
            <a:ext cx="2598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03" name="Rectangle 202" hidden="1">
            <a:extLst>
              <a:ext uri="{FF2B5EF4-FFF2-40B4-BE49-F238E27FC236}">
                <a16:creationId xmlns:a16="http://schemas.microsoft.com/office/drawing/2014/main" id="{46A6798A-0F7A-4FE8-A60A-2AE7F293B58C}"/>
              </a:ext>
            </a:extLst>
          </p:cNvPr>
          <p:cNvSpPr/>
          <p:nvPr userDrawn="1">
            <p:custDataLst>
              <p:tags r:id="rId38"/>
            </p:custDataLst>
          </p:nvPr>
        </p:nvSpPr>
        <p:spPr>
          <a:xfrm>
            <a:off x="576000" y="5295000"/>
            <a:ext cx="2598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04" name="Rectangle 203" hidden="1">
            <a:extLst>
              <a:ext uri="{FF2B5EF4-FFF2-40B4-BE49-F238E27FC236}">
                <a16:creationId xmlns:a16="http://schemas.microsoft.com/office/drawing/2014/main" id="{8FB73C08-4F17-4E03-A0F5-E2A93F1AE374}"/>
              </a:ext>
            </a:extLst>
          </p:cNvPr>
          <p:cNvSpPr/>
          <p:nvPr userDrawn="1">
            <p:custDataLst>
              <p:tags r:id="rId39"/>
            </p:custDataLst>
          </p:nvPr>
        </p:nvSpPr>
        <p:spPr>
          <a:xfrm>
            <a:off x="576000" y="5511000"/>
            <a:ext cx="2598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05" name="Rectangle 204" hidden="1">
            <a:extLst>
              <a:ext uri="{FF2B5EF4-FFF2-40B4-BE49-F238E27FC236}">
                <a16:creationId xmlns:a16="http://schemas.microsoft.com/office/drawing/2014/main" id="{D1D638B4-73B6-400D-87C6-D65AD8483CC4}"/>
              </a:ext>
            </a:extLst>
          </p:cNvPr>
          <p:cNvSpPr/>
          <p:nvPr userDrawn="1">
            <p:custDataLst>
              <p:tags r:id="rId40"/>
            </p:custDataLst>
          </p:nvPr>
        </p:nvSpPr>
        <p:spPr>
          <a:xfrm>
            <a:off x="576000" y="576000"/>
            <a:ext cx="2598000" cy="570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06" name="Rectangle 205" hidden="1">
            <a:extLst>
              <a:ext uri="{FF2B5EF4-FFF2-40B4-BE49-F238E27FC236}">
                <a16:creationId xmlns:a16="http://schemas.microsoft.com/office/drawing/2014/main" id="{C2F076DE-73DC-4784-B4F8-D61A072910BD}"/>
              </a:ext>
            </a:extLst>
          </p:cNvPr>
          <p:cNvSpPr/>
          <p:nvPr userDrawn="1">
            <p:custDataLst>
              <p:tags r:id="rId41"/>
            </p:custDataLst>
          </p:nvPr>
        </p:nvSpPr>
        <p:spPr>
          <a:xfrm>
            <a:off x="3390000" y="576000"/>
            <a:ext cx="2598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07" name="Rectangle 206" hidden="1">
            <a:extLst>
              <a:ext uri="{FF2B5EF4-FFF2-40B4-BE49-F238E27FC236}">
                <a16:creationId xmlns:a16="http://schemas.microsoft.com/office/drawing/2014/main" id="{71D1C57F-C336-4290-B188-BAAED3B0873E}"/>
              </a:ext>
            </a:extLst>
          </p:cNvPr>
          <p:cNvSpPr/>
          <p:nvPr userDrawn="1">
            <p:custDataLst>
              <p:tags r:id="rId42"/>
            </p:custDataLst>
          </p:nvPr>
        </p:nvSpPr>
        <p:spPr>
          <a:xfrm>
            <a:off x="3390000" y="1563000"/>
            <a:ext cx="2598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08" name="Rectangle 207" hidden="1">
            <a:extLst>
              <a:ext uri="{FF2B5EF4-FFF2-40B4-BE49-F238E27FC236}">
                <a16:creationId xmlns:a16="http://schemas.microsoft.com/office/drawing/2014/main" id="{4A2B1FD5-BA9F-4AFA-A1D2-548767B364BC}"/>
              </a:ext>
            </a:extLst>
          </p:cNvPr>
          <p:cNvSpPr/>
          <p:nvPr userDrawn="1">
            <p:custDataLst>
              <p:tags r:id="rId43"/>
            </p:custDataLst>
          </p:nvPr>
        </p:nvSpPr>
        <p:spPr>
          <a:xfrm>
            <a:off x="3390000" y="2550000"/>
            <a:ext cx="2598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09" name="Rectangle 208" hidden="1">
            <a:extLst>
              <a:ext uri="{FF2B5EF4-FFF2-40B4-BE49-F238E27FC236}">
                <a16:creationId xmlns:a16="http://schemas.microsoft.com/office/drawing/2014/main" id="{8B14D9EE-9200-438F-BA92-5D44B7FDF855}"/>
              </a:ext>
            </a:extLst>
          </p:cNvPr>
          <p:cNvSpPr/>
          <p:nvPr userDrawn="1">
            <p:custDataLst>
              <p:tags r:id="rId44"/>
            </p:custDataLst>
          </p:nvPr>
        </p:nvSpPr>
        <p:spPr>
          <a:xfrm>
            <a:off x="3390000" y="3537000"/>
            <a:ext cx="2598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10" name="Rectangle 209" hidden="1">
            <a:extLst>
              <a:ext uri="{FF2B5EF4-FFF2-40B4-BE49-F238E27FC236}">
                <a16:creationId xmlns:a16="http://schemas.microsoft.com/office/drawing/2014/main" id="{67523D0C-BB7F-46B8-B0D9-8597E068A805}"/>
              </a:ext>
            </a:extLst>
          </p:cNvPr>
          <p:cNvSpPr/>
          <p:nvPr userDrawn="1">
            <p:custDataLst>
              <p:tags r:id="rId45"/>
            </p:custDataLst>
          </p:nvPr>
        </p:nvSpPr>
        <p:spPr>
          <a:xfrm>
            <a:off x="3390000" y="4524000"/>
            <a:ext cx="2598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11" name="Rectangle 210" hidden="1">
            <a:extLst>
              <a:ext uri="{FF2B5EF4-FFF2-40B4-BE49-F238E27FC236}">
                <a16:creationId xmlns:a16="http://schemas.microsoft.com/office/drawing/2014/main" id="{62E660BD-4830-4F8E-99D9-E68AA7D95714}"/>
              </a:ext>
            </a:extLst>
          </p:cNvPr>
          <p:cNvSpPr/>
          <p:nvPr userDrawn="1">
            <p:custDataLst>
              <p:tags r:id="rId46"/>
            </p:custDataLst>
          </p:nvPr>
        </p:nvSpPr>
        <p:spPr>
          <a:xfrm>
            <a:off x="3390000" y="5511000"/>
            <a:ext cx="2598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12" name="Rectangle 211" hidden="1">
            <a:extLst>
              <a:ext uri="{FF2B5EF4-FFF2-40B4-BE49-F238E27FC236}">
                <a16:creationId xmlns:a16="http://schemas.microsoft.com/office/drawing/2014/main" id="{935FB840-06F2-44A3-92F3-EA753AF5243D}"/>
              </a:ext>
            </a:extLst>
          </p:cNvPr>
          <p:cNvSpPr/>
          <p:nvPr userDrawn="1">
            <p:custDataLst>
              <p:tags r:id="rId47"/>
            </p:custDataLst>
          </p:nvPr>
        </p:nvSpPr>
        <p:spPr>
          <a:xfrm>
            <a:off x="3390000" y="576000"/>
            <a:ext cx="2598000" cy="570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13" name="Rectangle 212" hidden="1">
            <a:extLst>
              <a:ext uri="{FF2B5EF4-FFF2-40B4-BE49-F238E27FC236}">
                <a16:creationId xmlns:a16="http://schemas.microsoft.com/office/drawing/2014/main" id="{AE9820ED-FC6B-47AA-97E7-7F71BB33B90F}"/>
              </a:ext>
            </a:extLst>
          </p:cNvPr>
          <p:cNvSpPr/>
          <p:nvPr userDrawn="1">
            <p:custDataLst>
              <p:tags r:id="rId48"/>
            </p:custDataLst>
          </p:nvPr>
        </p:nvSpPr>
        <p:spPr>
          <a:xfrm>
            <a:off x="6204000" y="576000"/>
            <a:ext cx="2598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14" name="Rectangle 213" hidden="1">
            <a:extLst>
              <a:ext uri="{FF2B5EF4-FFF2-40B4-BE49-F238E27FC236}">
                <a16:creationId xmlns:a16="http://schemas.microsoft.com/office/drawing/2014/main" id="{6A67879A-25CA-4B71-8414-94D2992C72E6}"/>
              </a:ext>
            </a:extLst>
          </p:cNvPr>
          <p:cNvSpPr/>
          <p:nvPr userDrawn="1">
            <p:custDataLst>
              <p:tags r:id="rId49"/>
            </p:custDataLst>
          </p:nvPr>
        </p:nvSpPr>
        <p:spPr>
          <a:xfrm>
            <a:off x="6204000" y="1563000"/>
            <a:ext cx="2598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15" name="Rectangle 214" hidden="1">
            <a:extLst>
              <a:ext uri="{FF2B5EF4-FFF2-40B4-BE49-F238E27FC236}">
                <a16:creationId xmlns:a16="http://schemas.microsoft.com/office/drawing/2014/main" id="{2B62D9F7-B54E-4916-8A55-E4DAB3CF3151}"/>
              </a:ext>
            </a:extLst>
          </p:cNvPr>
          <p:cNvSpPr/>
          <p:nvPr userDrawn="1">
            <p:custDataLst>
              <p:tags r:id="rId50"/>
            </p:custDataLst>
          </p:nvPr>
        </p:nvSpPr>
        <p:spPr>
          <a:xfrm>
            <a:off x="6204000" y="2550000"/>
            <a:ext cx="2598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16" name="Rectangle 215" hidden="1">
            <a:extLst>
              <a:ext uri="{FF2B5EF4-FFF2-40B4-BE49-F238E27FC236}">
                <a16:creationId xmlns:a16="http://schemas.microsoft.com/office/drawing/2014/main" id="{15E02F3A-AED4-40DA-84AA-7F488DBF1EFC}"/>
              </a:ext>
            </a:extLst>
          </p:cNvPr>
          <p:cNvSpPr/>
          <p:nvPr userDrawn="1">
            <p:custDataLst>
              <p:tags r:id="rId51"/>
            </p:custDataLst>
          </p:nvPr>
        </p:nvSpPr>
        <p:spPr>
          <a:xfrm>
            <a:off x="6204000" y="3537000"/>
            <a:ext cx="2598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17" name="Rectangle 216" hidden="1">
            <a:extLst>
              <a:ext uri="{FF2B5EF4-FFF2-40B4-BE49-F238E27FC236}">
                <a16:creationId xmlns:a16="http://schemas.microsoft.com/office/drawing/2014/main" id="{C539D10D-3DDA-42BC-892C-24555F121A56}"/>
              </a:ext>
            </a:extLst>
          </p:cNvPr>
          <p:cNvSpPr/>
          <p:nvPr userDrawn="1">
            <p:custDataLst>
              <p:tags r:id="rId52"/>
            </p:custDataLst>
          </p:nvPr>
        </p:nvSpPr>
        <p:spPr>
          <a:xfrm>
            <a:off x="6204000" y="4524000"/>
            <a:ext cx="2598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18" name="Rectangle 217" hidden="1">
            <a:extLst>
              <a:ext uri="{FF2B5EF4-FFF2-40B4-BE49-F238E27FC236}">
                <a16:creationId xmlns:a16="http://schemas.microsoft.com/office/drawing/2014/main" id="{36C8D063-3B6B-4476-8727-D15FEE9D1F44}"/>
              </a:ext>
            </a:extLst>
          </p:cNvPr>
          <p:cNvSpPr/>
          <p:nvPr userDrawn="1">
            <p:custDataLst>
              <p:tags r:id="rId53"/>
            </p:custDataLst>
          </p:nvPr>
        </p:nvSpPr>
        <p:spPr>
          <a:xfrm>
            <a:off x="6204000" y="5511000"/>
            <a:ext cx="2598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19" name="Rectangle 218" hidden="1">
            <a:extLst>
              <a:ext uri="{FF2B5EF4-FFF2-40B4-BE49-F238E27FC236}">
                <a16:creationId xmlns:a16="http://schemas.microsoft.com/office/drawing/2014/main" id="{3A26DBDA-CC72-4FD3-A61E-9B941F2CAEDF}"/>
              </a:ext>
            </a:extLst>
          </p:cNvPr>
          <p:cNvSpPr/>
          <p:nvPr userDrawn="1">
            <p:custDataLst>
              <p:tags r:id="rId54"/>
            </p:custDataLst>
          </p:nvPr>
        </p:nvSpPr>
        <p:spPr>
          <a:xfrm>
            <a:off x="6204000" y="576000"/>
            <a:ext cx="2598000" cy="570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20" name="Rectangle 219" hidden="1">
            <a:extLst>
              <a:ext uri="{FF2B5EF4-FFF2-40B4-BE49-F238E27FC236}">
                <a16:creationId xmlns:a16="http://schemas.microsoft.com/office/drawing/2014/main" id="{9BA8D494-C3FB-4497-AB01-6AEDC59C777C}"/>
              </a:ext>
            </a:extLst>
          </p:cNvPr>
          <p:cNvSpPr/>
          <p:nvPr userDrawn="1">
            <p:custDataLst>
              <p:tags r:id="rId55"/>
            </p:custDataLst>
          </p:nvPr>
        </p:nvSpPr>
        <p:spPr>
          <a:xfrm>
            <a:off x="9018000" y="576000"/>
            <a:ext cx="2597999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21" name="Rectangle 220" hidden="1">
            <a:extLst>
              <a:ext uri="{FF2B5EF4-FFF2-40B4-BE49-F238E27FC236}">
                <a16:creationId xmlns:a16="http://schemas.microsoft.com/office/drawing/2014/main" id="{36C2855C-7453-4CCC-B9D9-52F7B48DF26D}"/>
              </a:ext>
            </a:extLst>
          </p:cNvPr>
          <p:cNvSpPr/>
          <p:nvPr userDrawn="1">
            <p:custDataLst>
              <p:tags r:id="rId56"/>
            </p:custDataLst>
          </p:nvPr>
        </p:nvSpPr>
        <p:spPr>
          <a:xfrm>
            <a:off x="9018000" y="1563000"/>
            <a:ext cx="2597999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22" name="Rectangle 221" hidden="1">
            <a:extLst>
              <a:ext uri="{FF2B5EF4-FFF2-40B4-BE49-F238E27FC236}">
                <a16:creationId xmlns:a16="http://schemas.microsoft.com/office/drawing/2014/main" id="{ED1E3CCA-46BC-45C3-8522-4B3BD727915E}"/>
              </a:ext>
            </a:extLst>
          </p:cNvPr>
          <p:cNvSpPr/>
          <p:nvPr userDrawn="1">
            <p:custDataLst>
              <p:tags r:id="rId57"/>
            </p:custDataLst>
          </p:nvPr>
        </p:nvSpPr>
        <p:spPr>
          <a:xfrm>
            <a:off x="9018000" y="2550000"/>
            <a:ext cx="2597999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23" name="Rectangle 222" hidden="1">
            <a:extLst>
              <a:ext uri="{FF2B5EF4-FFF2-40B4-BE49-F238E27FC236}">
                <a16:creationId xmlns:a16="http://schemas.microsoft.com/office/drawing/2014/main" id="{80204893-DEB3-411F-8958-0281F1495B8D}"/>
              </a:ext>
            </a:extLst>
          </p:cNvPr>
          <p:cNvSpPr/>
          <p:nvPr userDrawn="1">
            <p:custDataLst>
              <p:tags r:id="rId58"/>
            </p:custDataLst>
          </p:nvPr>
        </p:nvSpPr>
        <p:spPr>
          <a:xfrm>
            <a:off x="9018000" y="3537000"/>
            <a:ext cx="2597999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24" name="Rectangle 223" hidden="1">
            <a:extLst>
              <a:ext uri="{FF2B5EF4-FFF2-40B4-BE49-F238E27FC236}">
                <a16:creationId xmlns:a16="http://schemas.microsoft.com/office/drawing/2014/main" id="{EEE670F4-E97A-4172-A94C-34960461F31B}"/>
              </a:ext>
            </a:extLst>
          </p:cNvPr>
          <p:cNvSpPr/>
          <p:nvPr userDrawn="1">
            <p:custDataLst>
              <p:tags r:id="rId59"/>
            </p:custDataLst>
          </p:nvPr>
        </p:nvSpPr>
        <p:spPr>
          <a:xfrm>
            <a:off x="9018000" y="4524000"/>
            <a:ext cx="2597999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25" name="Rectangle 224" hidden="1">
            <a:extLst>
              <a:ext uri="{FF2B5EF4-FFF2-40B4-BE49-F238E27FC236}">
                <a16:creationId xmlns:a16="http://schemas.microsoft.com/office/drawing/2014/main" id="{AC47BE70-731A-4BAC-83CD-53686974F707}"/>
              </a:ext>
            </a:extLst>
          </p:cNvPr>
          <p:cNvSpPr/>
          <p:nvPr userDrawn="1">
            <p:custDataLst>
              <p:tags r:id="rId60"/>
            </p:custDataLst>
          </p:nvPr>
        </p:nvSpPr>
        <p:spPr>
          <a:xfrm>
            <a:off x="9018000" y="5511000"/>
            <a:ext cx="2597999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26" name="Rectangle 225" hidden="1">
            <a:extLst>
              <a:ext uri="{FF2B5EF4-FFF2-40B4-BE49-F238E27FC236}">
                <a16:creationId xmlns:a16="http://schemas.microsoft.com/office/drawing/2014/main" id="{5E5ECFCA-62ED-4AE2-B272-29CD54AC4F85}"/>
              </a:ext>
            </a:extLst>
          </p:cNvPr>
          <p:cNvSpPr/>
          <p:nvPr userDrawn="1">
            <p:custDataLst>
              <p:tags r:id="rId61"/>
            </p:custDataLst>
          </p:nvPr>
        </p:nvSpPr>
        <p:spPr>
          <a:xfrm>
            <a:off x="9018000" y="576000"/>
            <a:ext cx="2597999" cy="570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27" name="Rectangle 226" hidden="1">
            <a:extLst>
              <a:ext uri="{FF2B5EF4-FFF2-40B4-BE49-F238E27FC236}">
                <a16:creationId xmlns:a16="http://schemas.microsoft.com/office/drawing/2014/main" id="{3B8DB24A-0116-43DE-AA04-ADA63479C84C}"/>
              </a:ext>
            </a:extLst>
          </p:cNvPr>
          <p:cNvSpPr/>
          <p:nvPr userDrawn="1">
            <p:custDataLst>
              <p:tags r:id="rId62"/>
            </p:custDataLst>
          </p:nvPr>
        </p:nvSpPr>
        <p:spPr>
          <a:xfrm>
            <a:off x="3390000" y="1347000"/>
            <a:ext cx="2598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28" name="Rectangle 227" hidden="1">
            <a:extLst>
              <a:ext uri="{FF2B5EF4-FFF2-40B4-BE49-F238E27FC236}">
                <a16:creationId xmlns:a16="http://schemas.microsoft.com/office/drawing/2014/main" id="{64DD5F99-39D2-4C93-A196-4977E8C9F9CC}"/>
              </a:ext>
            </a:extLst>
          </p:cNvPr>
          <p:cNvSpPr/>
          <p:nvPr userDrawn="1">
            <p:custDataLst>
              <p:tags r:id="rId63"/>
            </p:custDataLst>
          </p:nvPr>
        </p:nvSpPr>
        <p:spPr>
          <a:xfrm>
            <a:off x="3390000" y="2334000"/>
            <a:ext cx="2598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29" name="Rectangle 228" hidden="1">
            <a:extLst>
              <a:ext uri="{FF2B5EF4-FFF2-40B4-BE49-F238E27FC236}">
                <a16:creationId xmlns:a16="http://schemas.microsoft.com/office/drawing/2014/main" id="{988122C8-BD34-4842-8FE6-61005B0F4775}"/>
              </a:ext>
            </a:extLst>
          </p:cNvPr>
          <p:cNvSpPr/>
          <p:nvPr userDrawn="1">
            <p:custDataLst>
              <p:tags r:id="rId64"/>
            </p:custDataLst>
          </p:nvPr>
        </p:nvSpPr>
        <p:spPr>
          <a:xfrm>
            <a:off x="3390000" y="3321000"/>
            <a:ext cx="2598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30" name="Rectangle 229" hidden="1">
            <a:extLst>
              <a:ext uri="{FF2B5EF4-FFF2-40B4-BE49-F238E27FC236}">
                <a16:creationId xmlns:a16="http://schemas.microsoft.com/office/drawing/2014/main" id="{28635B65-C385-40AF-91F1-5E9B6CA1ABDB}"/>
              </a:ext>
            </a:extLst>
          </p:cNvPr>
          <p:cNvSpPr/>
          <p:nvPr userDrawn="1">
            <p:custDataLst>
              <p:tags r:id="rId65"/>
            </p:custDataLst>
          </p:nvPr>
        </p:nvSpPr>
        <p:spPr>
          <a:xfrm>
            <a:off x="3390000" y="4308000"/>
            <a:ext cx="2598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31" name="Rectangle 230" hidden="1">
            <a:extLst>
              <a:ext uri="{FF2B5EF4-FFF2-40B4-BE49-F238E27FC236}">
                <a16:creationId xmlns:a16="http://schemas.microsoft.com/office/drawing/2014/main" id="{B28C5DF6-F2F2-4CD4-9D59-B000AD5B0376}"/>
              </a:ext>
            </a:extLst>
          </p:cNvPr>
          <p:cNvSpPr/>
          <p:nvPr userDrawn="1">
            <p:custDataLst>
              <p:tags r:id="rId66"/>
            </p:custDataLst>
          </p:nvPr>
        </p:nvSpPr>
        <p:spPr>
          <a:xfrm>
            <a:off x="3390000" y="5295000"/>
            <a:ext cx="2598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32" name="Rectangle 231" hidden="1">
            <a:extLst>
              <a:ext uri="{FF2B5EF4-FFF2-40B4-BE49-F238E27FC236}">
                <a16:creationId xmlns:a16="http://schemas.microsoft.com/office/drawing/2014/main" id="{3225716C-714D-4E74-B363-A306F2A467A0}"/>
              </a:ext>
            </a:extLst>
          </p:cNvPr>
          <p:cNvSpPr/>
          <p:nvPr userDrawn="1">
            <p:custDataLst>
              <p:tags r:id="rId67"/>
            </p:custDataLst>
          </p:nvPr>
        </p:nvSpPr>
        <p:spPr>
          <a:xfrm>
            <a:off x="6204000" y="1347000"/>
            <a:ext cx="2598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33" name="Rectangle 232" hidden="1">
            <a:extLst>
              <a:ext uri="{FF2B5EF4-FFF2-40B4-BE49-F238E27FC236}">
                <a16:creationId xmlns:a16="http://schemas.microsoft.com/office/drawing/2014/main" id="{956515AC-2785-4E5D-A5EF-57C9E20BBF67}"/>
              </a:ext>
            </a:extLst>
          </p:cNvPr>
          <p:cNvSpPr/>
          <p:nvPr userDrawn="1">
            <p:custDataLst>
              <p:tags r:id="rId68"/>
            </p:custDataLst>
          </p:nvPr>
        </p:nvSpPr>
        <p:spPr>
          <a:xfrm>
            <a:off x="6204000" y="2334000"/>
            <a:ext cx="2598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34" name="Rectangle 233" hidden="1">
            <a:extLst>
              <a:ext uri="{FF2B5EF4-FFF2-40B4-BE49-F238E27FC236}">
                <a16:creationId xmlns:a16="http://schemas.microsoft.com/office/drawing/2014/main" id="{6BD06AAD-46FD-4B37-9A58-7893D9480D10}"/>
              </a:ext>
            </a:extLst>
          </p:cNvPr>
          <p:cNvSpPr/>
          <p:nvPr userDrawn="1">
            <p:custDataLst>
              <p:tags r:id="rId69"/>
            </p:custDataLst>
          </p:nvPr>
        </p:nvSpPr>
        <p:spPr>
          <a:xfrm>
            <a:off x="6204000" y="3321000"/>
            <a:ext cx="2598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35" name="Rectangle 234" hidden="1">
            <a:extLst>
              <a:ext uri="{FF2B5EF4-FFF2-40B4-BE49-F238E27FC236}">
                <a16:creationId xmlns:a16="http://schemas.microsoft.com/office/drawing/2014/main" id="{CC1F92F1-97C8-491C-8FFB-B7DB64F67390}"/>
              </a:ext>
            </a:extLst>
          </p:cNvPr>
          <p:cNvSpPr/>
          <p:nvPr userDrawn="1">
            <p:custDataLst>
              <p:tags r:id="rId70"/>
            </p:custDataLst>
          </p:nvPr>
        </p:nvSpPr>
        <p:spPr>
          <a:xfrm>
            <a:off x="6204000" y="4308000"/>
            <a:ext cx="2598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36" name="Rectangle 235" hidden="1">
            <a:extLst>
              <a:ext uri="{FF2B5EF4-FFF2-40B4-BE49-F238E27FC236}">
                <a16:creationId xmlns:a16="http://schemas.microsoft.com/office/drawing/2014/main" id="{2FC8C0F1-0F9E-4445-8615-1A6F6696E9F8}"/>
              </a:ext>
            </a:extLst>
          </p:cNvPr>
          <p:cNvSpPr/>
          <p:nvPr userDrawn="1">
            <p:custDataLst>
              <p:tags r:id="rId71"/>
            </p:custDataLst>
          </p:nvPr>
        </p:nvSpPr>
        <p:spPr>
          <a:xfrm>
            <a:off x="6204000" y="5295000"/>
            <a:ext cx="2598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37" name="Rectangle 236" hidden="1">
            <a:extLst>
              <a:ext uri="{FF2B5EF4-FFF2-40B4-BE49-F238E27FC236}">
                <a16:creationId xmlns:a16="http://schemas.microsoft.com/office/drawing/2014/main" id="{3414B1D5-3EB9-44FC-83A1-2AE97E7FDE41}"/>
              </a:ext>
            </a:extLst>
          </p:cNvPr>
          <p:cNvSpPr/>
          <p:nvPr userDrawn="1">
            <p:custDataLst>
              <p:tags r:id="rId72"/>
            </p:custDataLst>
          </p:nvPr>
        </p:nvSpPr>
        <p:spPr>
          <a:xfrm>
            <a:off x="9018000" y="1347000"/>
            <a:ext cx="2597999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38" name="Rectangle 237" hidden="1">
            <a:extLst>
              <a:ext uri="{FF2B5EF4-FFF2-40B4-BE49-F238E27FC236}">
                <a16:creationId xmlns:a16="http://schemas.microsoft.com/office/drawing/2014/main" id="{12515494-79DE-46B7-A7F4-AF45205C98D5}"/>
              </a:ext>
            </a:extLst>
          </p:cNvPr>
          <p:cNvSpPr/>
          <p:nvPr userDrawn="1">
            <p:custDataLst>
              <p:tags r:id="rId73"/>
            </p:custDataLst>
          </p:nvPr>
        </p:nvSpPr>
        <p:spPr>
          <a:xfrm>
            <a:off x="9018000" y="2334000"/>
            <a:ext cx="2597999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39" name="Rectangle 238" hidden="1">
            <a:extLst>
              <a:ext uri="{FF2B5EF4-FFF2-40B4-BE49-F238E27FC236}">
                <a16:creationId xmlns:a16="http://schemas.microsoft.com/office/drawing/2014/main" id="{2B9C9C44-10E3-4FC8-8E9B-7E7E34410205}"/>
              </a:ext>
            </a:extLst>
          </p:cNvPr>
          <p:cNvSpPr/>
          <p:nvPr userDrawn="1">
            <p:custDataLst>
              <p:tags r:id="rId74"/>
            </p:custDataLst>
          </p:nvPr>
        </p:nvSpPr>
        <p:spPr>
          <a:xfrm>
            <a:off x="9018000" y="3321000"/>
            <a:ext cx="2597999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40" name="Rectangle 239" hidden="1">
            <a:extLst>
              <a:ext uri="{FF2B5EF4-FFF2-40B4-BE49-F238E27FC236}">
                <a16:creationId xmlns:a16="http://schemas.microsoft.com/office/drawing/2014/main" id="{C476CF94-B848-4C55-8BD6-A08FACCA6F15}"/>
              </a:ext>
            </a:extLst>
          </p:cNvPr>
          <p:cNvSpPr/>
          <p:nvPr userDrawn="1">
            <p:custDataLst>
              <p:tags r:id="rId75"/>
            </p:custDataLst>
          </p:nvPr>
        </p:nvSpPr>
        <p:spPr>
          <a:xfrm>
            <a:off x="9018000" y="4308000"/>
            <a:ext cx="2597999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41" name="Rectangle 240" hidden="1">
            <a:extLst>
              <a:ext uri="{FF2B5EF4-FFF2-40B4-BE49-F238E27FC236}">
                <a16:creationId xmlns:a16="http://schemas.microsoft.com/office/drawing/2014/main" id="{BCF52518-6397-4DD9-A1B2-2462AEBC8B56}"/>
              </a:ext>
            </a:extLst>
          </p:cNvPr>
          <p:cNvSpPr/>
          <p:nvPr userDrawn="1">
            <p:custDataLst>
              <p:tags r:id="rId76"/>
            </p:custDataLst>
          </p:nvPr>
        </p:nvSpPr>
        <p:spPr>
          <a:xfrm>
            <a:off x="9018000" y="5295000"/>
            <a:ext cx="2597999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42" name="Rectangle 241" hidden="1">
            <a:extLst>
              <a:ext uri="{FF2B5EF4-FFF2-40B4-BE49-F238E27FC236}">
                <a16:creationId xmlns:a16="http://schemas.microsoft.com/office/drawing/2014/main" id="{5ABD4DDB-F49D-4ADD-81C9-92725B29257C}"/>
              </a:ext>
            </a:extLst>
          </p:cNvPr>
          <p:cNvSpPr/>
          <p:nvPr userDrawn="1">
            <p:custDataLst>
              <p:tags r:id="rId77"/>
            </p:custDataLst>
          </p:nvPr>
        </p:nvSpPr>
        <p:spPr>
          <a:xfrm>
            <a:off x="3174000" y="1563000"/>
            <a:ext cx="216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43" name="Rectangle 242" hidden="1">
            <a:extLst>
              <a:ext uri="{FF2B5EF4-FFF2-40B4-BE49-F238E27FC236}">
                <a16:creationId xmlns:a16="http://schemas.microsoft.com/office/drawing/2014/main" id="{44862333-EAF8-44C3-9254-ACBFF84BE48C}"/>
              </a:ext>
            </a:extLst>
          </p:cNvPr>
          <p:cNvSpPr/>
          <p:nvPr userDrawn="1">
            <p:custDataLst>
              <p:tags r:id="rId78"/>
            </p:custDataLst>
          </p:nvPr>
        </p:nvSpPr>
        <p:spPr>
          <a:xfrm>
            <a:off x="3174000" y="2550000"/>
            <a:ext cx="216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44" name="Rectangle 243" hidden="1">
            <a:extLst>
              <a:ext uri="{FF2B5EF4-FFF2-40B4-BE49-F238E27FC236}">
                <a16:creationId xmlns:a16="http://schemas.microsoft.com/office/drawing/2014/main" id="{DC77FCD8-1A4D-4C34-BC19-15FF73E80DCC}"/>
              </a:ext>
            </a:extLst>
          </p:cNvPr>
          <p:cNvSpPr/>
          <p:nvPr userDrawn="1">
            <p:custDataLst>
              <p:tags r:id="rId79"/>
            </p:custDataLst>
          </p:nvPr>
        </p:nvSpPr>
        <p:spPr>
          <a:xfrm>
            <a:off x="3174000" y="3537000"/>
            <a:ext cx="216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45" name="Rectangle 244" hidden="1">
            <a:extLst>
              <a:ext uri="{FF2B5EF4-FFF2-40B4-BE49-F238E27FC236}">
                <a16:creationId xmlns:a16="http://schemas.microsoft.com/office/drawing/2014/main" id="{79464CD1-7576-4292-BA85-CFA1BF8703C9}"/>
              </a:ext>
            </a:extLst>
          </p:cNvPr>
          <p:cNvSpPr/>
          <p:nvPr userDrawn="1">
            <p:custDataLst>
              <p:tags r:id="rId80"/>
            </p:custDataLst>
          </p:nvPr>
        </p:nvSpPr>
        <p:spPr>
          <a:xfrm>
            <a:off x="3174000" y="4524000"/>
            <a:ext cx="216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46" name="Rectangle 245" hidden="1">
            <a:extLst>
              <a:ext uri="{FF2B5EF4-FFF2-40B4-BE49-F238E27FC236}">
                <a16:creationId xmlns:a16="http://schemas.microsoft.com/office/drawing/2014/main" id="{6D91F9DB-C70E-4540-8C1E-268883F9070D}"/>
              </a:ext>
            </a:extLst>
          </p:cNvPr>
          <p:cNvSpPr/>
          <p:nvPr userDrawn="1">
            <p:custDataLst>
              <p:tags r:id="rId81"/>
            </p:custDataLst>
          </p:nvPr>
        </p:nvSpPr>
        <p:spPr>
          <a:xfrm>
            <a:off x="3174000" y="5511000"/>
            <a:ext cx="216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47" name="Rectangle 246" hidden="1">
            <a:extLst>
              <a:ext uri="{FF2B5EF4-FFF2-40B4-BE49-F238E27FC236}">
                <a16:creationId xmlns:a16="http://schemas.microsoft.com/office/drawing/2014/main" id="{0F7D330A-584E-4A54-9E7C-C00624D43776}"/>
              </a:ext>
            </a:extLst>
          </p:cNvPr>
          <p:cNvSpPr/>
          <p:nvPr userDrawn="1">
            <p:custDataLst>
              <p:tags r:id="rId82"/>
            </p:custDataLst>
          </p:nvPr>
        </p:nvSpPr>
        <p:spPr>
          <a:xfrm>
            <a:off x="5988000" y="576000"/>
            <a:ext cx="216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48" name="Rectangle 247" hidden="1">
            <a:extLst>
              <a:ext uri="{FF2B5EF4-FFF2-40B4-BE49-F238E27FC236}">
                <a16:creationId xmlns:a16="http://schemas.microsoft.com/office/drawing/2014/main" id="{1A4B84F3-B956-46F2-94DA-633B49A9E0B9}"/>
              </a:ext>
            </a:extLst>
          </p:cNvPr>
          <p:cNvSpPr/>
          <p:nvPr userDrawn="1">
            <p:custDataLst>
              <p:tags r:id="rId83"/>
            </p:custDataLst>
          </p:nvPr>
        </p:nvSpPr>
        <p:spPr>
          <a:xfrm>
            <a:off x="5988000" y="1563000"/>
            <a:ext cx="216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49" name="Rectangle 248" hidden="1">
            <a:extLst>
              <a:ext uri="{FF2B5EF4-FFF2-40B4-BE49-F238E27FC236}">
                <a16:creationId xmlns:a16="http://schemas.microsoft.com/office/drawing/2014/main" id="{247BC84F-54BE-4B05-9054-045925DEE43D}"/>
              </a:ext>
            </a:extLst>
          </p:cNvPr>
          <p:cNvSpPr/>
          <p:nvPr userDrawn="1">
            <p:custDataLst>
              <p:tags r:id="rId84"/>
            </p:custDataLst>
          </p:nvPr>
        </p:nvSpPr>
        <p:spPr>
          <a:xfrm>
            <a:off x="5988000" y="2550000"/>
            <a:ext cx="216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50" name="Rectangle 249" hidden="1">
            <a:extLst>
              <a:ext uri="{FF2B5EF4-FFF2-40B4-BE49-F238E27FC236}">
                <a16:creationId xmlns:a16="http://schemas.microsoft.com/office/drawing/2014/main" id="{E79EA7D3-EE61-49CD-8947-F134CABA226E}"/>
              </a:ext>
            </a:extLst>
          </p:cNvPr>
          <p:cNvSpPr/>
          <p:nvPr userDrawn="1">
            <p:custDataLst>
              <p:tags r:id="rId85"/>
            </p:custDataLst>
          </p:nvPr>
        </p:nvSpPr>
        <p:spPr>
          <a:xfrm>
            <a:off x="5988000" y="3537000"/>
            <a:ext cx="216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51" name="Rectangle 250" hidden="1">
            <a:extLst>
              <a:ext uri="{FF2B5EF4-FFF2-40B4-BE49-F238E27FC236}">
                <a16:creationId xmlns:a16="http://schemas.microsoft.com/office/drawing/2014/main" id="{4147DBB2-4364-4865-B8BC-B1A99B138D90}"/>
              </a:ext>
            </a:extLst>
          </p:cNvPr>
          <p:cNvSpPr/>
          <p:nvPr userDrawn="1">
            <p:custDataLst>
              <p:tags r:id="rId86"/>
            </p:custDataLst>
          </p:nvPr>
        </p:nvSpPr>
        <p:spPr>
          <a:xfrm>
            <a:off x="5988000" y="4524000"/>
            <a:ext cx="216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52" name="Rectangle 251" hidden="1">
            <a:extLst>
              <a:ext uri="{FF2B5EF4-FFF2-40B4-BE49-F238E27FC236}">
                <a16:creationId xmlns:a16="http://schemas.microsoft.com/office/drawing/2014/main" id="{70E1F6FE-560F-41E4-9477-025626E163CB}"/>
              </a:ext>
            </a:extLst>
          </p:cNvPr>
          <p:cNvSpPr/>
          <p:nvPr userDrawn="1">
            <p:custDataLst>
              <p:tags r:id="rId87"/>
            </p:custDataLst>
          </p:nvPr>
        </p:nvSpPr>
        <p:spPr>
          <a:xfrm>
            <a:off x="5988000" y="5511000"/>
            <a:ext cx="216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53" name="Rectangle 252" hidden="1">
            <a:extLst>
              <a:ext uri="{FF2B5EF4-FFF2-40B4-BE49-F238E27FC236}">
                <a16:creationId xmlns:a16="http://schemas.microsoft.com/office/drawing/2014/main" id="{8B10DE21-CDD6-480E-AF05-A760665933AE}"/>
              </a:ext>
            </a:extLst>
          </p:cNvPr>
          <p:cNvSpPr/>
          <p:nvPr userDrawn="1">
            <p:custDataLst>
              <p:tags r:id="rId88"/>
            </p:custDataLst>
          </p:nvPr>
        </p:nvSpPr>
        <p:spPr>
          <a:xfrm>
            <a:off x="8802000" y="576000"/>
            <a:ext cx="216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54" name="Rectangle 253" hidden="1">
            <a:extLst>
              <a:ext uri="{FF2B5EF4-FFF2-40B4-BE49-F238E27FC236}">
                <a16:creationId xmlns:a16="http://schemas.microsoft.com/office/drawing/2014/main" id="{7CE24BC3-9F65-462C-91B5-FDDC45DF6D4E}"/>
              </a:ext>
            </a:extLst>
          </p:cNvPr>
          <p:cNvSpPr/>
          <p:nvPr userDrawn="1">
            <p:custDataLst>
              <p:tags r:id="rId89"/>
            </p:custDataLst>
          </p:nvPr>
        </p:nvSpPr>
        <p:spPr>
          <a:xfrm>
            <a:off x="8802000" y="1563000"/>
            <a:ext cx="216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55" name="Rectangle 254" hidden="1">
            <a:extLst>
              <a:ext uri="{FF2B5EF4-FFF2-40B4-BE49-F238E27FC236}">
                <a16:creationId xmlns:a16="http://schemas.microsoft.com/office/drawing/2014/main" id="{D8512E75-4CD7-4FB4-84EE-F76D37888A73}"/>
              </a:ext>
            </a:extLst>
          </p:cNvPr>
          <p:cNvSpPr/>
          <p:nvPr userDrawn="1">
            <p:custDataLst>
              <p:tags r:id="rId90"/>
            </p:custDataLst>
          </p:nvPr>
        </p:nvSpPr>
        <p:spPr>
          <a:xfrm>
            <a:off x="8802000" y="2550000"/>
            <a:ext cx="216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56" name="Rectangle 255" hidden="1">
            <a:extLst>
              <a:ext uri="{FF2B5EF4-FFF2-40B4-BE49-F238E27FC236}">
                <a16:creationId xmlns:a16="http://schemas.microsoft.com/office/drawing/2014/main" id="{88D5A115-6AE1-4D41-998D-125B7B05A69F}"/>
              </a:ext>
            </a:extLst>
          </p:cNvPr>
          <p:cNvSpPr/>
          <p:nvPr userDrawn="1">
            <p:custDataLst>
              <p:tags r:id="rId91"/>
            </p:custDataLst>
          </p:nvPr>
        </p:nvSpPr>
        <p:spPr>
          <a:xfrm>
            <a:off x="8802000" y="3537000"/>
            <a:ext cx="216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57" name="Rectangle 256" hidden="1">
            <a:extLst>
              <a:ext uri="{FF2B5EF4-FFF2-40B4-BE49-F238E27FC236}">
                <a16:creationId xmlns:a16="http://schemas.microsoft.com/office/drawing/2014/main" id="{69B7D924-EF67-45CB-BC25-65424DC4B576}"/>
              </a:ext>
            </a:extLst>
          </p:cNvPr>
          <p:cNvSpPr/>
          <p:nvPr userDrawn="1">
            <p:custDataLst>
              <p:tags r:id="rId92"/>
            </p:custDataLst>
          </p:nvPr>
        </p:nvSpPr>
        <p:spPr>
          <a:xfrm>
            <a:off x="8802000" y="4524000"/>
            <a:ext cx="216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58" name="Rectangle 257" hidden="1">
            <a:extLst>
              <a:ext uri="{FF2B5EF4-FFF2-40B4-BE49-F238E27FC236}">
                <a16:creationId xmlns:a16="http://schemas.microsoft.com/office/drawing/2014/main" id="{F59FD80D-9CA0-4DAC-908F-3D347659C6B2}"/>
              </a:ext>
            </a:extLst>
          </p:cNvPr>
          <p:cNvSpPr/>
          <p:nvPr userDrawn="1">
            <p:custDataLst>
              <p:tags r:id="rId93"/>
            </p:custDataLst>
          </p:nvPr>
        </p:nvSpPr>
        <p:spPr>
          <a:xfrm>
            <a:off x="8802000" y="5511000"/>
            <a:ext cx="216000" cy="771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59" name="Rectangle 258" hidden="1">
            <a:extLst>
              <a:ext uri="{FF2B5EF4-FFF2-40B4-BE49-F238E27FC236}">
                <a16:creationId xmlns:a16="http://schemas.microsoft.com/office/drawing/2014/main" id="{5D3E71B5-E08F-4BA8-B3E6-10BFB26F647C}"/>
              </a:ext>
            </a:extLst>
          </p:cNvPr>
          <p:cNvSpPr/>
          <p:nvPr userDrawn="1">
            <p:custDataLst>
              <p:tags r:id="rId94"/>
            </p:custDataLst>
          </p:nvPr>
        </p:nvSpPr>
        <p:spPr>
          <a:xfrm>
            <a:off x="3174000" y="1347000"/>
            <a:ext cx="216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60" name="Rectangle 259" hidden="1">
            <a:extLst>
              <a:ext uri="{FF2B5EF4-FFF2-40B4-BE49-F238E27FC236}">
                <a16:creationId xmlns:a16="http://schemas.microsoft.com/office/drawing/2014/main" id="{04E4BE8C-21D2-4826-A39C-CA613BFAC791}"/>
              </a:ext>
            </a:extLst>
          </p:cNvPr>
          <p:cNvSpPr/>
          <p:nvPr userDrawn="1">
            <p:custDataLst>
              <p:tags r:id="rId95"/>
            </p:custDataLst>
          </p:nvPr>
        </p:nvSpPr>
        <p:spPr>
          <a:xfrm>
            <a:off x="3174000" y="2334000"/>
            <a:ext cx="216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61" name="Rectangle 260" hidden="1">
            <a:extLst>
              <a:ext uri="{FF2B5EF4-FFF2-40B4-BE49-F238E27FC236}">
                <a16:creationId xmlns:a16="http://schemas.microsoft.com/office/drawing/2014/main" id="{B72588EA-9F70-495C-894F-F958E928E7D0}"/>
              </a:ext>
            </a:extLst>
          </p:cNvPr>
          <p:cNvSpPr/>
          <p:nvPr userDrawn="1">
            <p:custDataLst>
              <p:tags r:id="rId96"/>
            </p:custDataLst>
          </p:nvPr>
        </p:nvSpPr>
        <p:spPr>
          <a:xfrm>
            <a:off x="3174000" y="3321000"/>
            <a:ext cx="216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62" name="Rectangle 261" hidden="1">
            <a:extLst>
              <a:ext uri="{FF2B5EF4-FFF2-40B4-BE49-F238E27FC236}">
                <a16:creationId xmlns:a16="http://schemas.microsoft.com/office/drawing/2014/main" id="{3B5E3806-8517-4DB1-8A62-40E9C1713562}"/>
              </a:ext>
            </a:extLst>
          </p:cNvPr>
          <p:cNvSpPr/>
          <p:nvPr userDrawn="1">
            <p:custDataLst>
              <p:tags r:id="rId97"/>
            </p:custDataLst>
          </p:nvPr>
        </p:nvSpPr>
        <p:spPr>
          <a:xfrm>
            <a:off x="3174000" y="4308000"/>
            <a:ext cx="216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63" name="Rectangle 262" hidden="1">
            <a:extLst>
              <a:ext uri="{FF2B5EF4-FFF2-40B4-BE49-F238E27FC236}">
                <a16:creationId xmlns:a16="http://schemas.microsoft.com/office/drawing/2014/main" id="{2844337D-1D87-4928-BD97-93CC484E9582}"/>
              </a:ext>
            </a:extLst>
          </p:cNvPr>
          <p:cNvSpPr/>
          <p:nvPr userDrawn="1">
            <p:custDataLst>
              <p:tags r:id="rId98"/>
            </p:custDataLst>
          </p:nvPr>
        </p:nvSpPr>
        <p:spPr>
          <a:xfrm>
            <a:off x="3174000" y="5295000"/>
            <a:ext cx="216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64" name="Rectangle 263" hidden="1">
            <a:extLst>
              <a:ext uri="{FF2B5EF4-FFF2-40B4-BE49-F238E27FC236}">
                <a16:creationId xmlns:a16="http://schemas.microsoft.com/office/drawing/2014/main" id="{DA177370-3D1E-4C86-AA20-6CA5E8C137E5}"/>
              </a:ext>
            </a:extLst>
          </p:cNvPr>
          <p:cNvSpPr/>
          <p:nvPr userDrawn="1">
            <p:custDataLst>
              <p:tags r:id="rId99"/>
            </p:custDataLst>
          </p:nvPr>
        </p:nvSpPr>
        <p:spPr>
          <a:xfrm>
            <a:off x="5988000" y="1347000"/>
            <a:ext cx="216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65" name="Rectangle 264" hidden="1">
            <a:extLst>
              <a:ext uri="{FF2B5EF4-FFF2-40B4-BE49-F238E27FC236}">
                <a16:creationId xmlns:a16="http://schemas.microsoft.com/office/drawing/2014/main" id="{A9F60CC4-BDCB-48A4-BF9D-A9FB621054CA}"/>
              </a:ext>
            </a:extLst>
          </p:cNvPr>
          <p:cNvSpPr/>
          <p:nvPr userDrawn="1">
            <p:custDataLst>
              <p:tags r:id="rId100"/>
            </p:custDataLst>
          </p:nvPr>
        </p:nvSpPr>
        <p:spPr>
          <a:xfrm>
            <a:off x="5988000" y="2334000"/>
            <a:ext cx="216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66" name="Rectangle 265" hidden="1">
            <a:extLst>
              <a:ext uri="{FF2B5EF4-FFF2-40B4-BE49-F238E27FC236}">
                <a16:creationId xmlns:a16="http://schemas.microsoft.com/office/drawing/2014/main" id="{333EE08E-94FB-4B01-BFCF-93B0FCB9A99D}"/>
              </a:ext>
            </a:extLst>
          </p:cNvPr>
          <p:cNvSpPr/>
          <p:nvPr userDrawn="1">
            <p:custDataLst>
              <p:tags r:id="rId101"/>
            </p:custDataLst>
          </p:nvPr>
        </p:nvSpPr>
        <p:spPr>
          <a:xfrm>
            <a:off x="5988000" y="3321000"/>
            <a:ext cx="216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67" name="Rectangle 266" hidden="1">
            <a:extLst>
              <a:ext uri="{FF2B5EF4-FFF2-40B4-BE49-F238E27FC236}">
                <a16:creationId xmlns:a16="http://schemas.microsoft.com/office/drawing/2014/main" id="{2E4E01FF-99F2-4BE2-B1A5-60402F6435F3}"/>
              </a:ext>
            </a:extLst>
          </p:cNvPr>
          <p:cNvSpPr/>
          <p:nvPr userDrawn="1">
            <p:custDataLst>
              <p:tags r:id="rId102"/>
            </p:custDataLst>
          </p:nvPr>
        </p:nvSpPr>
        <p:spPr>
          <a:xfrm>
            <a:off x="5988000" y="4308000"/>
            <a:ext cx="216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68" name="Rectangle 267" hidden="1">
            <a:extLst>
              <a:ext uri="{FF2B5EF4-FFF2-40B4-BE49-F238E27FC236}">
                <a16:creationId xmlns:a16="http://schemas.microsoft.com/office/drawing/2014/main" id="{82660F21-A176-4FB1-A6A7-71E6EAC5E096}"/>
              </a:ext>
            </a:extLst>
          </p:cNvPr>
          <p:cNvSpPr/>
          <p:nvPr userDrawn="1">
            <p:custDataLst>
              <p:tags r:id="rId103"/>
            </p:custDataLst>
          </p:nvPr>
        </p:nvSpPr>
        <p:spPr>
          <a:xfrm>
            <a:off x="5988000" y="5295000"/>
            <a:ext cx="216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69" name="Rectangle 268" hidden="1">
            <a:extLst>
              <a:ext uri="{FF2B5EF4-FFF2-40B4-BE49-F238E27FC236}">
                <a16:creationId xmlns:a16="http://schemas.microsoft.com/office/drawing/2014/main" id="{53DA72CC-223C-47C0-A13E-5851AF7F7169}"/>
              </a:ext>
            </a:extLst>
          </p:cNvPr>
          <p:cNvSpPr/>
          <p:nvPr userDrawn="1">
            <p:custDataLst>
              <p:tags r:id="rId104"/>
            </p:custDataLst>
          </p:nvPr>
        </p:nvSpPr>
        <p:spPr>
          <a:xfrm>
            <a:off x="8802000" y="1347000"/>
            <a:ext cx="216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70" name="Rectangle 269" hidden="1">
            <a:extLst>
              <a:ext uri="{FF2B5EF4-FFF2-40B4-BE49-F238E27FC236}">
                <a16:creationId xmlns:a16="http://schemas.microsoft.com/office/drawing/2014/main" id="{125AD5E9-A609-4003-BA4D-520879442C3C}"/>
              </a:ext>
            </a:extLst>
          </p:cNvPr>
          <p:cNvSpPr/>
          <p:nvPr userDrawn="1">
            <p:custDataLst>
              <p:tags r:id="rId105"/>
            </p:custDataLst>
          </p:nvPr>
        </p:nvSpPr>
        <p:spPr>
          <a:xfrm>
            <a:off x="8802000" y="2334000"/>
            <a:ext cx="216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71" name="Rectangle 270" hidden="1">
            <a:extLst>
              <a:ext uri="{FF2B5EF4-FFF2-40B4-BE49-F238E27FC236}">
                <a16:creationId xmlns:a16="http://schemas.microsoft.com/office/drawing/2014/main" id="{84FD46F3-9871-4F1C-80D4-666488693C32}"/>
              </a:ext>
            </a:extLst>
          </p:cNvPr>
          <p:cNvSpPr/>
          <p:nvPr userDrawn="1">
            <p:custDataLst>
              <p:tags r:id="rId106"/>
            </p:custDataLst>
          </p:nvPr>
        </p:nvSpPr>
        <p:spPr>
          <a:xfrm>
            <a:off x="8802000" y="3321000"/>
            <a:ext cx="216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72" name="Rectangle 271" hidden="1">
            <a:extLst>
              <a:ext uri="{FF2B5EF4-FFF2-40B4-BE49-F238E27FC236}">
                <a16:creationId xmlns:a16="http://schemas.microsoft.com/office/drawing/2014/main" id="{4A33DA1D-41F7-47BD-85A7-DB37D492B002}"/>
              </a:ext>
            </a:extLst>
          </p:cNvPr>
          <p:cNvSpPr/>
          <p:nvPr userDrawn="1">
            <p:custDataLst>
              <p:tags r:id="rId107"/>
            </p:custDataLst>
          </p:nvPr>
        </p:nvSpPr>
        <p:spPr>
          <a:xfrm>
            <a:off x="8802000" y="4308000"/>
            <a:ext cx="216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73" name="Rectangle 272" hidden="1">
            <a:extLst>
              <a:ext uri="{FF2B5EF4-FFF2-40B4-BE49-F238E27FC236}">
                <a16:creationId xmlns:a16="http://schemas.microsoft.com/office/drawing/2014/main" id="{87D2714B-7BF1-4F01-8B3D-4871FEAEAD23}"/>
              </a:ext>
            </a:extLst>
          </p:cNvPr>
          <p:cNvSpPr/>
          <p:nvPr userDrawn="1">
            <p:custDataLst>
              <p:tags r:id="rId108"/>
            </p:custDataLst>
          </p:nvPr>
        </p:nvSpPr>
        <p:spPr>
          <a:xfrm>
            <a:off x="8802000" y="5295000"/>
            <a:ext cx="216000" cy="216000"/>
          </a:xfrm>
          <a:prstGeom prst="rect">
            <a:avLst/>
          </a:prstGeom>
          <a:noFill/>
          <a:ln w="12700" cap="flat" cmpd="sng" algn="ctr">
            <a:solidFill>
              <a:srgbClr val="F1A4A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pic>
        <p:nvPicPr>
          <p:cNvPr id="278" name="Picture 277">
            <a:extLst>
              <a:ext uri="{FF2B5EF4-FFF2-40B4-BE49-F238E27FC236}">
                <a16:creationId xmlns:a16="http://schemas.microsoft.com/office/drawing/2014/main" id="{B6B5DDB2-4F18-407D-9C81-986176D746DE}"/>
              </a:ext>
            </a:extLst>
          </p:cNvPr>
          <p:cNvPicPr>
            <a:picLocks noChangeAspect="1"/>
          </p:cNvPicPr>
          <p:nvPr userDrawn="1"/>
        </p:nvPicPr>
        <p:blipFill>
          <a:blip r:embed="rId10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3626" y="5886000"/>
            <a:ext cx="1182373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649" r:id="rId3"/>
    <p:sldLayoutId id="2147483730" r:id="rId4"/>
    <p:sldLayoutId id="2147483733" r:id="rId5"/>
    <p:sldLayoutId id="2147483659" r:id="rId6"/>
    <p:sldLayoutId id="2147483734" r:id="rId7"/>
    <p:sldLayoutId id="2147483658" r:id="rId8"/>
    <p:sldLayoutId id="2147483735" r:id="rId9"/>
    <p:sldLayoutId id="2147483736" r:id="rId10"/>
    <p:sldLayoutId id="2147483721" r:id="rId11"/>
    <p:sldLayoutId id="2147483652" r:id="rId12"/>
    <p:sldLayoutId id="2147483740" r:id="rId13"/>
    <p:sldLayoutId id="2147483741" r:id="rId14"/>
    <p:sldLayoutId id="2147483742" r:id="rId15"/>
    <p:sldLayoutId id="2147483737" r:id="rId16"/>
    <p:sldLayoutId id="2147483739" r:id="rId17"/>
    <p:sldLayoutId id="2147483738" r:id="rId18"/>
    <p:sldLayoutId id="2147483743" r:id="rId19"/>
    <p:sldLayoutId id="2147483744" r:id="rId20"/>
    <p:sldLayoutId id="2147483728" r:id="rId21"/>
  </p:sldLayoutIdLst>
  <p:hf hdr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3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6000"/>
        </a:lnSpc>
        <a:spcBef>
          <a:spcPts val="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ct val="101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lnSpc>
          <a:spcPct val="107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1000"/>
        </a:lnSpc>
        <a:spcBef>
          <a:spcPts val="0"/>
        </a:spcBef>
        <a:buFont typeface="Arial" panose="020B0604020202020204" pitchFamily="34" charset="0"/>
        <a:buChar char="​"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1000"/>
        </a:lnSpc>
        <a:spcBef>
          <a:spcPts val="0"/>
        </a:spcBef>
        <a:buFont typeface="Arial" panose="020B0604020202020204" pitchFamily="34" charset="0"/>
        <a:buChar char="​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​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​"/>
        <a:defRPr sz="5200" kern="1200" baseline="0">
          <a:solidFill>
            <a:schemeClr val="accent1"/>
          </a:solidFill>
          <a:latin typeface="+mn-lt"/>
          <a:ea typeface="+mn-ea"/>
          <a:cs typeface="+mn-cs"/>
        </a:defRPr>
      </a:lvl7pPr>
      <a:lvl8pPr marL="216000" indent="-216000" algn="l" defTabSz="914400" rtl="0" eaLnBrk="1" latinLnBrk="0" hangingPunct="1">
        <a:lnSpc>
          <a:spcPct val="106000"/>
        </a:lnSpc>
        <a:spcBef>
          <a:spcPts val="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216000" indent="-216000" algn="l" defTabSz="914400" rtl="0" eaLnBrk="1" latinLnBrk="0" hangingPunct="1">
        <a:lnSpc>
          <a:spcPct val="106000"/>
        </a:lnSpc>
        <a:spcBef>
          <a:spcPts val="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2716F2-6D7C-4627-AF5A-638CE7130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E86A31-437E-496B-8FA5-43ECDA38E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Indsæt footer tekst fra Indsæt - Sidehoved &amp; SIdefod</a:t>
            </a:r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010835-CB55-4759-9CF3-75C65DA19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65570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EE158-429C-4DB5-BD23-67231ED74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93E1D-CBE9-4333-B7EA-70C270CBEA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29E81-A3EA-464C-98C4-BD60AB8F3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/>
              <a:t>Indsæt footer tekst fra Indsæt - Sidehoved &amp; SIdefod</a:t>
            </a:r>
            <a:endParaRPr lang="da-DK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4A005-B73B-41D0-9617-644BB6706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noProof="0" smtClean="0"/>
              <a:pPr/>
              <a:t>2</a:t>
            </a:fld>
            <a:endParaRPr lang="da-DK" noProof="0" dirty="0"/>
          </a:p>
        </p:txBody>
      </p:sp>
      <p:sp>
        <p:nvSpPr>
          <p:cNvPr id="4" name="Date Placeholder 3" hidden="1">
            <a:extLst>
              <a:ext uri="{FF2B5EF4-FFF2-40B4-BE49-F238E27FC236}">
                <a16:creationId xmlns:a16="http://schemas.microsoft.com/office/drawing/2014/main" id="{FD41E8ED-4CD4-4DBC-A99F-4C32C0C70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33253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2598B-81A0-4433-A3CA-A05993E7C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Date Placeholder 3" hidden="1">
            <a:extLst>
              <a:ext uri="{FF2B5EF4-FFF2-40B4-BE49-F238E27FC236}">
                <a16:creationId xmlns:a16="http://schemas.microsoft.com/office/drawing/2014/main" id="{DABA0114-B45A-451D-97C6-96022BF73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324E3-90F1-4345-9B14-635F99D35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/>
              <a:t>Indsæt footer tekst fra Indsæt - Sidehoved &amp; SIdefod</a:t>
            </a:r>
            <a:endParaRPr lang="da-DK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C341E-9491-4B99-BDC1-2A419ECA7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noProof="0" smtClean="0"/>
              <a:t>3</a:t>
            </a:fld>
            <a:endParaRPr lang="da-DK" noProof="0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421FF2E-FFEA-42ED-89FE-CBEC135F8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696178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heme/theme1.xml><?xml version="1.0" encoding="utf-8"?>
<a:theme xmlns:a="http://schemas.openxmlformats.org/drawingml/2006/main" name="3F">
  <a:themeElements>
    <a:clrScheme name="3F">
      <a:dk1>
        <a:srgbClr val="000000"/>
      </a:dk1>
      <a:lt1>
        <a:srgbClr val="FFFFFF"/>
      </a:lt1>
      <a:dk2>
        <a:srgbClr val="CDCCCB"/>
      </a:dk2>
      <a:lt2>
        <a:srgbClr val="EEEEE9"/>
      </a:lt2>
      <a:accent1>
        <a:srgbClr val="EC1C24"/>
      </a:accent1>
      <a:accent2>
        <a:srgbClr val="F1A4A7"/>
      </a:accent2>
      <a:accent3>
        <a:srgbClr val="19476E"/>
      </a:accent3>
      <a:accent4>
        <a:srgbClr val="A3B4C3"/>
      </a:accent4>
      <a:accent5>
        <a:srgbClr val="6C6768"/>
      </a:accent5>
      <a:accent6>
        <a:srgbClr val="C3C1C2"/>
      </a:accent6>
      <a:hlink>
        <a:srgbClr val="0563C1"/>
      </a:hlink>
      <a:folHlink>
        <a:srgbClr val="954F72"/>
      </a:folHlink>
    </a:clrScheme>
    <a:fontScheme name="3F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Grå 1">
      <a:srgbClr val="6C6768"/>
    </a:custClr>
    <a:custClr name="Grå 2">
      <a:srgbClr val="898684"/>
    </a:custClr>
    <a:custClr name="Grå 3">
      <a:srgbClr val="C3C1C2"/>
    </a:custClr>
    <a:custClr name="Grå 4">
      <a:srgbClr val="CDCCCB"/>
    </a:custClr>
    <a:custClr name="Grå 5">
      <a:srgbClr val="DCDBD0"/>
    </a:custClr>
    <a:custClr name="Grå 6">
      <a:srgbClr val="EEEEE9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Rød">
      <a:srgbClr val="EC1C24"/>
    </a:custClr>
    <a:custClr name="Lys rød">
      <a:srgbClr val="F1A4A7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Blå">
      <a:srgbClr val="19476E"/>
    </a:custClr>
    <a:custClr name="Lys blå">
      <a:srgbClr val="A3B4C3"/>
    </a:custClr>
  </a:custClrLst>
  <a:extLst>
    <a:ext uri="{05A4C25C-085E-4340-85A3-A5531E510DB2}">
      <thm15:themeFamily xmlns:thm15="http://schemas.microsoft.com/office/thememl/2012/main" name="3F.potx" id="{85672761-ED8D-4B09-A8CA-A8A9BF19F512}" vid="{FAEFAE48-1971-48E5-82D0-4BDDD4A5137B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Grå 1">
      <a:srgbClr val="6C6768"/>
    </a:custClr>
    <a:custClr name="Grå 2">
      <a:srgbClr val="898684"/>
    </a:custClr>
    <a:custClr name="Grå 3">
      <a:srgbClr val="C3C1C2"/>
    </a:custClr>
    <a:custClr name="Grå 4">
      <a:srgbClr val="CDCCCB"/>
    </a:custClr>
    <a:custClr name="Grå 5">
      <a:srgbClr val="DCDBD0"/>
    </a:custClr>
    <a:custClr name="Grå 6">
      <a:srgbClr val="EEEEE9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Rød">
      <a:srgbClr val="EC1C24"/>
    </a:custClr>
    <a:custClr name="Lys rød">
      <a:srgbClr val="F1A4A7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Blå">
      <a:srgbClr val="19476E"/>
    </a:custClr>
    <a:custClr name="Lys blå">
      <a:srgbClr val="A3B4C3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Grå 1">
      <a:srgbClr val="6C6768"/>
    </a:custClr>
    <a:custClr name="Grå 2">
      <a:srgbClr val="898684"/>
    </a:custClr>
    <a:custClr name="Grå 3">
      <a:srgbClr val="C3C1C2"/>
    </a:custClr>
    <a:custClr name="Grå 4">
      <a:srgbClr val="CDCCCB"/>
    </a:custClr>
    <a:custClr name="Grå 5">
      <a:srgbClr val="DCDBD0"/>
    </a:custClr>
    <a:custClr name="Grå 6">
      <a:srgbClr val="EEEEE9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Rød">
      <a:srgbClr val="EC1C24"/>
    </a:custClr>
    <a:custClr name="Lys rød">
      <a:srgbClr val="F1A4A7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Blå">
      <a:srgbClr val="19476E"/>
    </a:custClr>
    <a:custClr name="Lys blå">
      <a:srgbClr val="A3B4C3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3F</Template>
  <TotalTime>0</TotalTime>
  <Words>29</Words>
  <Application>Microsoft Macintosh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5" baseType="lpstr">
      <vt:lpstr>Arial</vt:lpstr>
      <vt:lpstr>3F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Frida Setterberg</dc:creator>
  <cp:lastModifiedBy/>
  <cp:revision>1</cp:revision>
  <dcterms:created xsi:type="dcterms:W3CDTF">2019-05-21T13:49:37Z</dcterms:created>
  <dcterms:modified xsi:type="dcterms:W3CDTF">2019-05-21T13:50:28Z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</Properties>
</file>